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0B396-6FE9-49A0-96AF-13CC091E8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737E3-5255-4377-8501-950336842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429F2-B0E1-40A6-8028-49407CB07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31B38-EC2D-4481-AC1C-CB8C3CE3B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4FD90C-1DE2-4F81-BA76-B3F31B325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15708E-1303-4716-A472-DAC3FBDED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2FDFC1-6897-4700-8F41-65EA4344E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F5A8C-CADC-4861-8D78-E9C96155A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7BC3F-A537-41BE-BF85-ACF4F6D65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1DE72-9CCD-4F8E-AC07-0D88BEF38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731EF-25CA-4F87-97D3-84E5342CA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01121004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疾病的遗传学基础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遗传学基本概念与原理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单基因遗传病及其特点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多基因遗传病及其特点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染色体异常与疾病关系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基因突变与疾病关系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复杂性疾病遗传学解析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遗传学基本概念与原理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基因是控制生物性状遗传的基本单位，由DNA序列构成。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遗传信息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基因中编码的蛋白质合成指令，决定生物体的所有特征。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基因表达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基因通过转录和翻译过程，合成具有生物活性的蛋白质。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基因与遗传信息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基于分离定律和自由组合定律，阐述基因在亲子代间的传递规律。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孟德尔遗传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293" r="2529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染色体遗传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细胞质遗传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708" r="7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基因位于染色体上，通过染色体的行为（如分离、交换等）实现遗传。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线粒体和叶绿体中的基因，通过细胞质传递给后代。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遗传物质传递方式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基因序列的改变，可能导致蛋白质功能异常和遗传病的发生。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人群中同一基因座位上存在多个等位基因的现象，是生物多样性的基础。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基因多态性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由单个基因突变引起的疾病，遵循特定的遗传模式。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单基因遗传病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基因突变与多态性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旨在测定人类基因组的全部DNA序列，解读其中包含的遗传信息。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333" b="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人类基因组计划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研究基因组的结构、功能和进化的学科，为理解人类疾病的遗传学基础提供重要依据。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基于个体基因组信息，实现疾病预防、诊断和治疗的个性化策略。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人类基因组计划及意义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单基因遗传病及其特点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致病基因位于常染色体上，呈显性遗传。患者只要有一个致病基因就会发病，且男女发病率相同。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多指（趾）、并指（趾）、软骨发育不全等。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患者的父母中至少有一人患有该病，且患者的子女有50%的概率患病。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遗传方式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常染色体显性遗传病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致病基因位于常染色体上，呈隐性遗传。患者必须同时携带两个致病基因才会发病，男女发病率相同。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苯丙酮尿症、白化病、先天性聋哑等。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患者的父母通常不患病，但都是致病基因的携带者。患者的子女有25%的概率患病，50%的概率成为携带者。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遗传方式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常染色体隐性遗传病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致病基因位于X染色体上，呈显性遗传。女性患者多于男性，且女性患者的症状通常比男性更严重。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抗维生素D佝偻病等。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男性患者的女儿全部患病，儿子全部正常；女性患者的子女各有50%的概率患病。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遗传方式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X连锁显性遗传病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红绿色盲、血友病、进行性肌营养不良等。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男性患者的儿子全部正常，女儿全部为携带者；女性携带者的儿子有50%的概率患病，女儿有50%的概率成为携带者。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致病基因位于X染色体上，呈隐性遗传。男性患者多于女性，且男性患者的症状通常比女性更严重。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X连锁隐性遗传病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多基因遗传病及其特点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多基因遗传概念及原理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多基因遗传是指由多个基因共同控制某一性状或疾病的遗传方式。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每个基因对性状或疾病的贡献是微小的，称为微效基因。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微效基因的作用累加起来，达到一定阈值时，才会表现出性状或疾病。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https://d.book118.com/066011210041010102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2024-09-27T00:24:04.078</cp:lastPrinted>
  <dcterms:created xsi:type="dcterms:W3CDTF">2024-09-26T16:24:04Z</dcterms:created>
  <dcterms:modified xsi:type="dcterms:W3CDTF">2024-09-26T16:24:06Z</dcterms:modified>
</cp:coreProperties>
</file>