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573BF1-1925-4FC7-AF4E-D382B7723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9B95FF-9E99-4BE1-B88E-505725DC6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FF6DCE-327A-4780-99B8-EBC61D4E5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D11330-BD15-4D99-ADCF-B86A01FE24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8F055F-ADB4-4843-A4B3-1A9537F91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E3474E-6232-47CF-A9D2-597DE0B1E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4432B6-A239-42FE-903D-93FAAA304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92E58E-E49A-473F-B83B-6C330B3B0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60ABC0-7D28-4D9D-A868-7EFE12AB73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908A3B-52FC-485F-AA04-BB15CD65B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E69D48-71B0-411C-B531-7ECDE4F5D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6020025004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宪法概论-宪法渊源\n## 1.宪法的基本概念与意义\n### 1.1宪法的定义及其与国家法律的关系\n### 1.2宪法的核心原则与价值\n### 1.3宪法在国家治理中的作用与意义\n## 2.宪法渊源的种类与特点\n### 2.1宪法的直接渊源：宪法典\n### 2.2宪法的间接渊源：宪法性法律\n### 2.3宪法的实质性渊源：宪法惯例与宪法判例\n## 3.宪法典的起源与发展\n### 3.1宪法典的起源：英国的大宪章与美国宪法\n### 3.2宪法典的发展：欧洲大陆的宪法传统\n### 3.3宪法典的现代趋势：全球化与宪法文化的多样性\n## 4.宪法性法律的起源与发展\n### 4.1宪法性法律的起源：英国的议会法与美国的国家法\n### 4.2宪法性法律的发展：欧洲大陆的宪法性法律体系\n### 4.3宪法性法律的现代趋势：人权保障与宪法实施的强化\n## 5.宪法惯例与宪法判例的起源与发展\n### 5.1宪法惯例的起源：英国的王室特权与美国的联邦惯例\n### 5.2宪法判例的起源：美国的马伯里诉麦迪逊案与德国的联邦宪法法院判例\n### 5.3宪法惯例与宪法判例的现代趋势：司法审查与宪法解释的独立性\n## 6.宪法渊源的互动与整合\n### 6.1宪法典与宪法性法律的互动与整合\n### 6.2宪法惯例与宪法判例的互动与整合\n### 6.3宪法渊源在国际法中的互动与整合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宪法概论-宪法渊源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宪法的基本概念与意义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宪法的定义及其与国家法律的关系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宪法是国家的根本法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规定国家的政治制度、国家机构、国家权力划分等基本原则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具有最高的法律地位和效力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国家其他法律都必须遵循宪法的规定</a:t>
                </a:r>
                <a:endParaRPr/>
              </a:p>
            </p:txBody>
          </p:sp>
          <p:pic>
            <p:nvPicPr>
              <p:cNvPr id="2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宪法与国家法律的关系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宪法是国家法律的基础和依据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国家法律是宪法的具体化和实施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宪法对国家法律具有指导和约束作用</a:t>
                </a:r>
                <a:endParaRPr/>
              </a:p>
            </p:txBody>
          </p:sp>
          <p:pic>
            <p:nvPicPr>
              <p:cNvPr id="2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3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24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25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人民主权原则：国家的一切权力属于人民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法治原则：国家权力的运行必须遵循法律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分权与制衡原则：国家权力分为立法、行政、司法三个部分，相互制衡，防止权力滥用</a:t>
                </a:r>
                <a:endParaRPr/>
              </a:p>
            </p:txBody>
          </p:sp>
          <p:sp>
            <p:nvSpPr>
              <p:cNvPr id="226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宪法的核心原则</a:t>
                </a:r>
                <a:endParaRPr/>
              </a:p>
            </p:txBody>
          </p:sp>
          <p:sp>
            <p:nvSpPr>
              <p:cNvPr id="227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29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30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保护公民的基本权利和自由：包括人身权、财产权、言论自由等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保障国家的稳定和繁荣：通过规定国家政治制度和国家机构，实现国家稳定和经济发展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促进社会公平正义：宪法是维护社会公平正义的重要工具，通过规定公民权利和义务，实现社会公平正义</a:t>
                </a:r>
                <a:endParaRPr/>
              </a:p>
            </p:txBody>
          </p:sp>
          <p:sp>
            <p:nvSpPr>
              <p:cNvPr id="231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宪法的价值</a:t>
                </a:r>
                <a:endParaRPr/>
              </a:p>
            </p:txBody>
          </p:sp>
          <p:sp>
            <p:nvSpPr>
              <p:cNvPr id="232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宪法的核心原则与价值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宪法在国家治理中的作用</a:t>
                </a:r>
                <a:endParaRPr/>
              </a:p>
            </p:txBody>
          </p:sp>
          <p:sp>
            <p:nvSpPr>
              <p:cNvPr id="24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规定国家政治制度，保障国家政治稳定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规定国家机构，实现国家权力的制衡和运行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规定国家权力划分，防止权力滥用</a:t>
                </a:r>
                <a:endParaRPr/>
              </a:p>
            </p:txBody>
          </p:sp>
          <p:sp>
            <p:nvSpPr>
              <p:cNvPr id="24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宪法在国家治理中的意义</a:t>
                </a:r>
                <a:endParaRPr/>
              </a:p>
            </p:txBody>
          </p:sp>
          <p:sp>
            <p:nvSpPr>
              <p:cNvPr id="24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宪法是国家治理的基石，保障国家政治稳定和社会秩序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宪法是维护国家利益和主权的重要工具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宪法是保障公民权利和自由，实现社会公平正义的重要途径</a:t>
                </a:r>
                <a:endParaRPr/>
              </a:p>
            </p:txBody>
          </p:sp>
          <p:sp>
            <p:nvSpPr>
              <p:cNvPr id="24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宪法在国家治理中的作用与意义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宪法渊源的种类与特点</a:t>
            </a:r>
            <a:endParaRPr/>
          </a:p>
        </p:txBody>
      </p:sp>
      <p:sp>
        <p:nvSpPr>
          <p:cNvPr id="25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宪法典的定义</a:t>
                </a:r>
                <a:endParaRPr/>
              </a:p>
            </p:txBody>
          </p:sp>
          <p:sp>
            <p:nvSpPr>
              <p:cNvPr id="26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宪法典是一个国家最根本、最全面的法律文件，规定国家的政治制度、国家机构、国家权力划分等基本原则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具有最高的法律地位和效力</a:t>
                </a:r>
                <a:endParaRPr/>
              </a:p>
            </p:txBody>
          </p:sp>
          <p:sp>
            <p:nvSpPr>
              <p:cNvPr id="26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宪法典的特点</a:t>
                </a:r>
                <a:endParaRPr/>
              </a:p>
            </p:txBody>
          </p:sp>
          <p:sp>
            <p:nvSpPr>
              <p:cNvPr id="26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宪法典是一个国家的根本法，具有最高的法律地位和效力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宪法典是一个国家的政治宣言，反映了一个国家的政治理念和价值追求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宪法典是一个国家的法律体系的基础，其他法律都必须遵循宪法的规定</a:t>
                </a:r>
                <a:endParaRPr/>
              </a:p>
            </p:txBody>
          </p:sp>
          <p:sp>
            <p:nvSpPr>
              <p:cNvPr id="26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宪法的直接渊源：宪法典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宪法性法律的定义</a:t>
                </a:r>
                <a:endParaRPr/>
              </a:p>
            </p:txBody>
          </p:sp>
          <p:sp>
            <p:nvSpPr>
              <p:cNvPr id="27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宪法性法律是指那些以宪法为基础，对宪法内容进行具体化、实施化的法律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具有仅次于宪法的法律地位和效力</a:t>
                </a:r>
                <a:endParaRPr/>
              </a:p>
            </p:txBody>
          </p:sp>
          <p:sp>
            <p:nvSpPr>
              <p:cNvPr id="28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宪法性法律的特点</a:t>
                </a:r>
                <a:endParaRPr/>
              </a:p>
            </p:txBody>
          </p:sp>
          <p:sp>
            <p:nvSpPr>
              <p:cNvPr id="28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宪法性法律是宪法的具体化和实施，必须遵循宪法的规定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宪法性法律是一个国家的法律体系的重要组成部分，对国家法律体系的发展和完善具有重要意义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宪法性法律是保障公民权利和自由，实现社会公平正义的重要途径</a:t>
                </a:r>
                <a:endParaRPr/>
              </a:p>
            </p:txBody>
          </p:sp>
          <p:sp>
            <p:nvSpPr>
              <p:cNvPr id="28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宪法的间接渊源：宪法性法律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3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宪法惯例的定义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宪法惯例是指那些在长期的历史实践中形成的，虽然没有明确规定在宪法中，但具有宪法效力的习惯和传统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对宪法的解释和实施具有重要影响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宪法判例的定义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宪法判例是指那些由国家的司法机关在审判实践中形成的，具有宪法解释和适用意义的判例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对宪法的解释和实施具有重要影响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宪法惯例与宪法判例的特点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宪法惯例与宪法判例是宪法的实质性渊源，对宪法的解释和实施具有重要影响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宪法惯例与宪法判例是宪法实践的重要组成部分，反映了宪法的动态发展和变迁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宪法惯例与宪法判例是保障公民权利和自由，实现社会公平正义的重要途径</a:t>
            </a:r>
            <a:endParaRPr/>
          </a:p>
        </p:txBody>
      </p:sp>
      <p:sp>
        <p:nvSpPr>
          <p:cNvPr id="2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宪法的实质性渊源：宪法惯例与宪法判例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宪法典的起源与发展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宪法典的起源：英国的大宪章与美国宪法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英国的大宪章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1215年，英国国王约翰在压力下签署了大宪章，限制了国王的权力，保护了贵族和市民的权利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大宪章是世界上最古老的宪法性文件之一，对英国的宪法发展产生了重要影响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美国宪法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1787年，美国制定了世界上第一部成文宪法，规定了美国的政治制度和国家机构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美国宪法是美国宪法发展的基石，对美国的宪法发展产生了重要影响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法国的宪法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1791年，法国制定了第一部宪法，确立了法国的立宪君主制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1793年，法国制定了第二部宪法，确立了法国的民主共和制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1958年，法国制定了第五部宪法，确立了法国的半总统制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德国的宪法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1871年，德国制定了第一部宪法，确立了德国的君主立宪制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1919年，德国制定了魏玛宪法，确立了德国的民主共和制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1949年，德国制定了基本法，确立了德国的联邦制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宪法典的发展：欧洲大陆的宪法传统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宪法典的现代趋势：全球化与宪法文化的多样性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全球化对宪法典的影响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全球化推动了宪法文化的交流和传播，促进了各国宪法的发展和完善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全球化要求各国宪法适应国际社会的变化，加强对人权和民主的保护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宪法文化的多样性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不同国家的宪法体现了不同的政治理念和价值追求，形成了世界宪法文化的多样性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宪法文化的多样性要求各国在尊重本国宪法的基础上，加强宪法的国际交流和合作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https://d.book118.com/066020025004010054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宪法概论-宪法渊源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2024-09-20T23:18:03.063</cp:lastPrinted>
  <dcterms:created xsi:type="dcterms:W3CDTF">2024-09-20T15:18:03Z</dcterms:created>
  <dcterms:modified xsi:type="dcterms:W3CDTF">2024-09-20T15:18:05Z</dcterms:modified>
</cp:coreProperties>
</file>