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25387D5-5E08-4900-AA10-51AB3DAB925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AA5F83-B85A-4E46-8F09-6E39E1E68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43E9D3-4458-47C4-A846-772DA1B42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501665-C391-4352-BDE0-202494F2F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5A717F-A29B-482B-9FB0-03E38661F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C5359D-8CEA-4030-8F41-9FEEFF989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784B23-6FBD-46F2-AA57-9A42DCFA1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FBEC5A-8C05-43B2-9629-804B8EC1A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6E5090-994A-4695-A098-836A6E13E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C3756D-3243-4F27-A986-E10E8EA42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A089E1-7E49-4029-9574-348E049DA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327A1F-6D1C-457C-8E23-8A5205B8C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9C5B96A-B60B-43D3-9EE9-22DB2DCCF14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9DD5B46-7C6A-4A65-A0FC-792D94C0596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4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020121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如何评价学生的学习态度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学习态度的重要性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如何评价学生的学习态度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如何引导学生改善学习态度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学生学习态度的优秀案例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学生学习态度的改善策略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学习态度的重要性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什么是学习态度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学习态度是学生对学习的态度和心态，包括学习的积极性、主动性和自律性。一个良好的学习态度可以极大地促进学生的学习兴趣，提高学习效率和学业成绩。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学习态度对学习的影响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良好的学习态度可以激发学生的学习兴趣，使学习更具乐趣。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激发学习兴趣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积极的学习态度有助于学生更高效地掌握知识和技能。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提高学习效率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不良的学习态度可能导致学习效果差，使学生成绩下降。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成绩下降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具体表现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积极的学习态度表现为学生能主动思考问题，勇于探索解决问题的方法。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主动思考问题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积极的学习态度使学生热爱学习，愿意探索新领域的知识和技能。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乐于学习新知识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良好的学习态度使学生不畏困难，勇于接受挑战，不轻易退缩。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勇于挑战困难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家庭配合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家庭应营造良好的学习环境，鼓励孩子有计划地学习。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家长要多与孩子交流，了解他们的学习想法和需求。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自我激励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学生需要自我激励，设立学习目标和奖励机制来激励自己学习。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学生还可以通过自我反思和总结来认识自己的学习态度，找出改进的方向。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学习态度的培养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学校努力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学校应鼓励学生参与课堂讨论，提倡团队合作学习。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学校可以设置奖励机制，激励学生树立积极学习态度。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学习态度对学生的学习和成长至关重要。良好的学习态度能够引领学生走向成功，塑造积极向上的人生态度。希望每位学生能够认识到学习态度的重要性，不断提升自己的学习态度，为未来的发展打下坚实基础。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如何评价学生的学习态度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量化评价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量化评价是通过考勤、作业完成情况、参与讨论等方式，客观地评估学生的学习态度。这种评价方法能够准确地反映学生的学习表现，有助于学生了解自己的不足之处，进而提高学习态度。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质化评价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观察学生在课堂和日常生活中的言行举止表现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观察言行举止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评估学生对待学习的态度和潜在的学习动机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态度表现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考察学生学习过程中的情感体验和反馈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情感体验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综合评价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综合评价能够更全面地了解学生的学习态度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量化评价与质化评价结合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通过综合评价结果为学生提供个性化的学习指导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个性化指导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综合评价能够客观地评估学生的学习态度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客观评估学生表现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完成作业质量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准时完成作业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作业内容符合要求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独立思考能力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能够独立解决问题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具有创新思维能力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学习态度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积极主动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认真负责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评价标准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积极参与课堂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积极回答问题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主动与同学讨论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评价学生的学习态度是教育工作中的重要环节，采用量化和质化相结合的方法可以更全面、准确地了解学生的学习态度。通过制定明确的评价标准，可以及时发现学生的问题并给予指导，帮助他们更好地提高学习态度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如何引导学生改善学习态度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培养兴趣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培养学生的兴趣对于改善学习态度至关重要。激发学生学习的兴趣，让学习变得有趣。同时，创设轻松活泼的学习氛围可以吸引学生的注意力，提高他们的学习积极性。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激励机制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鼓励学生树立积极的学习态度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设立奖励制度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促进学生的自信心和积极性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即时表扬和奖励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个性化指导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了解他们的需求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倾听学生的心声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引导学生在学习中取得更好的进步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帮助树立正确的学习态度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成功的关键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坚持不懈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积极努力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成果展示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让成果见证努力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激发持续学习的动力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学习收获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努力即收获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梦想成真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激励榜样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学习努力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让学生明白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需要通过不懈努力才能取得成功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引导学生改善学习态度是教育工作中的重要环节。通过培养兴趣、设立激励机制、个性化指导和激励榜样等方法，可以有效帮助学生建立积极的学习态度，提高学习效果。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https://d.book118.com/066020121013010104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21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如何评价学生的学习态度</vt:lpstr>
      <vt:lpstr>目录</vt:lpstr>
      <vt:lpstr>第1章 学习态度的重要性</vt:lpstr>
      <vt:lpstr> </vt:lpstr>
      <vt:lpstr>学习态度对学习的影响</vt:lpstr>
      <vt:lpstr>具体表现</vt:lpstr>
      <vt:lpstr>学习态度的培养</vt:lpstr>
      <vt:lpstr>结语</vt:lpstr>
      <vt:lpstr>第2章 如何评价学生的学习态度</vt:lpstr>
      <vt:lpstr> </vt:lpstr>
      <vt:lpstr>质化评价</vt:lpstr>
      <vt:lpstr>综合评价</vt:lpstr>
      <vt:lpstr>评价标准</vt:lpstr>
      <vt:lpstr>总结</vt:lpstr>
      <vt:lpstr>第3章 如何引导学生改善学习态度</vt:lpstr>
      <vt:lpstr> </vt:lpstr>
      <vt:lpstr>激励机制</vt:lpstr>
      <vt:lpstr>个性化指导</vt:lpstr>
      <vt:lpstr>激励榜样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2024-09-29T14:52:32.405</cp:lastPrinted>
  <dcterms:created xsi:type="dcterms:W3CDTF">2024-09-29T06:52:32Z</dcterms:created>
  <dcterms:modified xsi:type="dcterms:W3CDTF">2024-09-29T06:52:34Z</dcterms:modified>
</cp:coreProperties>
</file>