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BA3F5-12EF-499A-8E04-72E9A71B7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FB1DB-1337-4FEB-9FD6-97DC36CAF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63697-0EC5-48AB-938F-22D9EB42E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F05E1-9C7B-4473-8F2D-2DB3B5F9F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5ACE21-54DC-48E4-8215-34CEF7D0F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F36F45-0CD3-4F1D-B102-26282B8C2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7A4DF3-0BC7-4C59-BAAD-F6F96622E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205BE-D1F7-4149-9CCE-536D22A20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EFD1B-8A5C-41C8-A023-8693074DD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885E6-9E09-4658-AEA6-EBC8889DE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9F69D-7A4F-4BB2-A077-6D7F40A10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02213014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风险评估与危机管理课件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风险评估与危机管理的关系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企业风险评估与危机管理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个人风险评估与危机管理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风险是指在特定情况下，某一事件发生的可能性以及可能带来的后果。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按照不同的标准，风险可以分为不同的类型，如按照来源可分为内部风险和外部风险，按照性质可分为自然风险和人为风险等。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通过对企业或组织面临的各种风险进行全面、客观的评估，识别潜在的风险因素，预测可能发生的损失，为制定有效的风险管理策略提供依据。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帮助企业或组织了解自身的风险状况，提高风险意识，加强风险管理，减少损失，保障企业或组织的可持续发展。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包括定性和定量两种方法，如故障树分析、事件树分析、风险矩阵等。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一般包括风险识别、风险分析、风险评价和风险应对等步骤，形成一个完整的风险评估过程。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危机是一种紧急事件或情境，需要立即采取行动以防止或减轻潜在的负面影响。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危机特征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突发性和紧急性、威胁性和危险性、无先例可循、资源严重不足、时间压力巨大、决策环境复杂。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31" r="20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预防为主、快速反应、统一指挥、协同合作、科学应对。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降低危机事件发生的可能性、减轻危机事件造成的损失、有效应对危机事件、恢复和提升组织形象。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危机管理的原则与目标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建立危机管理体系，包括组织架构、制度建设、资源保障等；制定危机应对预案；开展危机意识教育和培训。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根据预防阶段制定的预案，做好人员、物资、技术等方面的准备工作；建立危机应对小组，明确职责分工。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启动危机应对预案，采取有效措施应对危机事件；加强信息沟通和协调合作；及时向相关利益方进行通报和解释。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应对阶段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评估危机造成的损失，制定恢复计划；落实资源保障，开展恢复工作；总结经验教训，完善危机管理体系。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恢复阶段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危机管理的基本流程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风险评估与危机管理的关系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风险评估通过对组织内外环境的分析，识别出可能对组织造成威胁的风险因素，为危机管理提供预警。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风险评估可以对识别出的风险进行优先级排序，帮助组织集中资源优先处理对组织影响最大的风险。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确定优先级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风险评估的结果可以为危机管理提供决策依据，帮助组织制定针对性的应对策略。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提供决策依据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风险评估在危机管理中的作用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建立风险评估机制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危机管理中风险评估的实施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组织应建立完善的风险评估机制，明确评估流程、责任主体和评估标准。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通过多种渠道收集与组织相关的内外部信息，为风险评估提供数据支持。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运用科学的方法对收集到的信息进行分析，识别出潜在的风险因素。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根据风险评估结果，制定相应的应对措施，降低风险对组织的影响。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https://d.book118.com/066022130143010055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2024-09-23T05:18:58.257</cp:lastPrinted>
  <dcterms:created xsi:type="dcterms:W3CDTF">2024-09-22T21:18:58Z</dcterms:created>
  <dcterms:modified xsi:type="dcterms:W3CDTF">2024-09-22T21:19:00Z</dcterms:modified>
</cp:coreProperties>
</file>