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1C8E2F-489C-493F-9C18-CF6127301A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09C8F1-20CF-4660-9A75-66550C2D06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6D3162-D6A9-42E4-B93C-E772BE8657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DBCBD8-297F-4C05-94DB-8D9F309A6E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139F8D-3AA7-4CF8-BF0A-D663E2BD2B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15572F-A9A8-417A-9103-5046F888CE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1D37A5-771C-4AAE-BF2B-74F7F8DB35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DEAF5E-C554-4581-AF0C-DC3424BD2F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9F3B5A-D909-4828-B3B1-A3B7EE6CAE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138649-85BE-4399-9036-F500C4A8E1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02CBEC-31B4-4A30-A3BF-A9144FD2DD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602214200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新生儿动脉采血</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新生儿动脉采血的简介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新生儿动脉采血的操作流程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新生儿动脉采血的注意事项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新生儿动脉采血的并发症及处理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新生儿动脉采血的护理与照顾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新生儿动脉采血的未来发展与研究方向</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新生儿动脉采血的简介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25" r="3252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新生儿动脉采血是指通过抽取新生儿动脉血管内的血液进行化验检查的一种方法。</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动脉采血对于新生儿疾病的诊断和治疗具有重要意义，尤其在需要快速获取血液样本的情况下，如危重患儿的抢救。</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9003" b="2900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681" b="368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适用情况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危重患儿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对于病情严重的新生儿，动脉采血可以快速获取血液样本，为抢救和治疗提供及时的信息。</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特殊疾病</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对于某些特殊疾病，如先天性心脏病、呼吸窘迫综合征等，动脉采血可以帮助医生了解患儿的病情和治疗效果。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药物浓度监测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在某些药物治疗过程中，需要定期监测药物浓度，动脉采血可以提供准确的血液药物浓度数据。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采血部位</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采血难度</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适用范围</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血液成分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动脉采血与静脉采血的区别</a:t>
              </a:r>
            </a:p>
          </p:txBody>
        </p:sp>
      </p:grpSp>
      <p:pic>
        <p:nvPicPr>
          <p:cNvPr id="28" name="Picture 28"/>
          <p:cNvPicPr>
            <a:picLocks noChangeAspect="1"/>
          </p:cNvPicPr>
          <p:nvPr/>
        </p:nvPicPr>
        <p:blipFill>
          <a:blip r:embed="rId2"/>
          <a:srcRect l="16647" r="1664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3476" r="347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动脉采血通常选择股动脉、肱动脉等，而静脉采血则选择头皮静脉、颈静脉等。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动脉采血相对于静脉采血难度较大，需要更高的技术水平和经验。</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动脉采血主要用于危重患儿和特殊疾病的治疗，而静脉采血则更常用于常规化验检查。</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由于动脉血直接来自心脏，其血液成分与静脉血存在一定差异，如氧分压较高。</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新生儿动脉采血的操作流程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准备采血器材</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准备好所需的采血器材，如消毒用品、采血针、试管等。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核对新生儿信息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核对新生儿的身份信息，确保采血对象正确。</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确保环境清洁、安全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采血前应确保采血环境清洁，避免交叉感染。</a:t>
            </a:r>
          </a:p>
        </p:txBody>
      </p:sp>
      <p:pic>
        <p:nvPicPr>
          <p:cNvPr id="10" name="Picture 10"/>
          <p:cNvPicPr>
            <a:picLocks noChangeAspect="1"/>
          </p:cNvPicPr>
          <p:nvPr/>
        </p:nvPicPr>
        <p:blipFill>
          <a:blip r:embed="rId2"/>
          <a:srcRect l="16708" r="1670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准备工作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选择合适的动脉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通常选择桡动脉、肱动脉、股动脉或足背动脉等。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确定采血点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在选定动脉的合适位置确定采血点。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采血部位选择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6349" b="1634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45" r="18745"/>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采血操作步骤</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对采血部位进行消毒。</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使用采血针进行穿刺，寻找动脉血流。</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当针头刺入动脉后，抽取适量的血液。</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采血完毕后，拔出针头，并对穿刺部位进行压迫止血。</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消毒</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穿刺</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抽取血液</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拔针与压迫</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对采集的血液样本进行标记，记录相关信息。</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标记样本</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750" r="14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送检</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观察与记录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2500" b="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将样本及时送至实验室进行检查。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观察新生儿采血部位有无异常情况，记录采血过程和结果。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采血后处理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新生儿动脉采血的注意事项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了解患儿的一般情况，如体重、胎龄、生命体征等，以便选择合适的采血部位和采血方法。</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5667" r="15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评估患儿情况</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确保采血针、导管、注射器等器材的清洁和消毒，避免交叉感染。</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准备采血器材</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向家长解释采血的目的、方法及注意事项，消除家长的紧张情绪，取得家长的配合。</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家长沟通</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采血前的注意事项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https://d.book118.com/066022142004010050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2024-09-15T01:43:20.621</cp:lastPrinted>
  <dcterms:created xsi:type="dcterms:W3CDTF">2024-09-14T17:43:20Z</dcterms:created>
  <dcterms:modified xsi:type="dcterms:W3CDTF">2024-09-14T17:43:22Z</dcterms:modified>
</cp:coreProperties>
</file>