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E71956F-7C24-435A-871E-EB8E8ECF47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161772-47B8-4334-8CBF-B1E5B3EFD1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04AB37-585E-44CE-9437-6A8808BF8D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8EF917-C627-42C8-8E5B-50449CE84C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2A9DAC-7FF3-40EC-AD91-78F4C95697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3DC478-65EF-4F28-AC23-23A224D9E6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6A3000-1A9E-43F7-ACBF-81F835B2AB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94C38C-1954-4E3C-A375-E17738135B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D6A13E-4599-45B1-B2F7-7F07A6CEA5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283805-7AFD-4BCC-90D7-B0A2B9E352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0C9E20-79C8-4618-8EC8-9E6D6BB65F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6031201154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schemeClr>
                </a:solidFill>
                <a:latin typeface="Microsoft Yahei"/>
                <a:ea typeface="Microsoft Yahei"/>
                <a:cs typeface="Microsoft Yahei"/>
              </a:rPr>
              <a:t>小儿跌倒护理讲解</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小儿跌倒的常见原因</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小儿跌倒的后果</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小儿跌倒的预防措施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小儿跌倒后的紧急处理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小儿跌倒的护理方法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小儿跌倒的预防教育</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schemeClr>
                </a:solidFill>
                <a:latin typeface="Microsoft Yahei"/>
                <a:ea typeface="Microsoft Yahei"/>
                <a:cs typeface="Microsoft Yahei"/>
              </a:rPr>
              <a:t>小儿跌倒的常见原因</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680" b="5680"/>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地面湿滑</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6" name="AutoShape 26"/>
          <p:cNvSpPr/>
          <p:nvPr/>
        </p:nvSpPr>
        <p:spPr>
          <a:xfrm>
            <a:off x="563624" y="1510084"/>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地面湿滑是导致小儿跌倒的常见原因之一。由于小儿的平衡感和协调能力尚未完全发育，当地面湿滑时，他们容易失去平衡而跌倒。</a:t>
            </a:r>
            <a:endParaRPr lang="en-US" sz="1100"/>
          </a:p>
        </p:txBody>
      </p:sp>
      <p:sp>
        <p:nvSpPr>
          <p:cNvPr id="27" name="AutoShape 27"/>
          <p:cNvSpPr/>
          <p:nvPr/>
        </p:nvSpPr>
        <p:spPr>
          <a:xfrm>
            <a:off x="590191" y="415758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为了预防地面湿滑导致的跌倒，家长应保持室内干燥，及时清理地面的水渍和污渍，避免使用光滑的地毯等容易打滑的物品。</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家中家具摆放不当也可能导致小儿跌倒。例如，家具摆放在容易绊倒的地方或者家具边缘尖锐等都可能增加小儿跌倒的风险。</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为了降低小儿跌倒的风险，家长应合理摆放家具，确保家具边缘圆润，避免家具摆放在容易绊倒的地方。同时，家长还应定期检查家中的电线和插座，确保没有安全隐患。</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家具摆放不当</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500" r="25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缺乏看护也是导致小儿跌倒的常见原因之一。家长在看护小儿时应保持警觉，特别是在小儿刚开始学习走路和探索环境时。</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为了降低小儿跌倒的风险，家长应时刻关注小儿的活动，确保他们在一个安全的环境中玩耍和学习。同时，家长还应教授小儿一些基本的安全知识，让他们了解如何避免跌倒和如何采取自我保护措施。</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缺乏看护</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schemeClr>
                </a:solidFill>
                <a:latin typeface="Microsoft Yahei"/>
                <a:ea typeface="Microsoft Yahei"/>
                <a:cs typeface="Microsoft Yahei"/>
              </a:rPr>
              <a:t>小儿跌倒的后果</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皮肤表面受到摩擦而产生的伤害，通常出现在跌倒时与地面或其他硬物接触的部位。</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擦伤</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皮肤被锐器划破的伤口，可能是由于跌倒时碰到碎玻璃、刀具等锋利物品所致。</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割伤</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擦伤或割伤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1041" r="31041"/>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7" name="AutoShape 7"/>
          <p:cNvSpPr/>
          <p:nvPr/>
        </p:nvSpPr>
        <p:spPr>
          <a:xfrm>
            <a:off x="8901714" y="1917723"/>
            <a:ext cx="2084387" cy="61644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脑震荡</a:t>
              </a:r>
            </a:p>
          </p:txBody>
        </p:sp>
      </p:grpSp>
      <p:sp>
        <p:nvSpPr>
          <p:cNvPr id="31" name="AutoShape 3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症状包括意识模糊、头痛、恶心呕吐、嗜睡等，严重时可能发生昏迷。</a:t>
            </a:r>
            <a:endParaRPr lang="en-US" sz="1100"/>
          </a:p>
        </p:txBody>
      </p:sp>
      <p:sp>
        <p:nvSpPr>
          <p:cNvPr id="32" name="AutoShape 32"/>
          <p:cNvSpPr/>
          <p:nvPr/>
        </p:nvSpPr>
        <p:spPr>
          <a:xfrm>
            <a:off x="8406414" y="2594489"/>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脑震荡是跌倒中比较严重的一种后果，会导致脑部受到冲击，引起脑功能暂时性障碍。</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185" b="1918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跌倒时骨骼受到外力作用而发生断裂。</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关节受到外力作用导致关节囊和韧带松弛，关节失去正常位置。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骨折或关节脱位</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关节脱位</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骨折</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schemeClr>
                </a:solidFill>
                <a:latin typeface="Microsoft Yahei"/>
                <a:ea typeface="Microsoft Yahei"/>
                <a:cs typeface="Microsoft Yahei"/>
              </a:rPr>
              <a:t>小儿跌倒的预防措施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避免地面湿滑</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保持室内地面干燥，避免使用湿地毯或未干的拖把，以防滑倒。</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选择防滑地砖</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在容易滑倒的地方，如洗手间、浴室等，选择防滑地砖或铺上防滑垫，降低摔倒的风险。</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保持地面干燥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合理摆放家具</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固定家具</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确保家具如椅子、桌子等固定稳固，防止因家具倾倒而导致的意外跌倒。</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合理规划空间</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合理规划室内空间，避免家具摆放过于拥挤，留出足够的活动空间，降低碰撞和跌倒的风险。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https://d.book118.com/066031201154010032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2024-08-31T22:15:20.147</cp:lastPrinted>
  <dcterms:created xsi:type="dcterms:W3CDTF">2024-08-31T14:15:20Z</dcterms:created>
  <dcterms:modified xsi:type="dcterms:W3CDTF">2024-08-31T14:15:22Z</dcterms:modified>
</cp:coreProperties>
</file>