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6ABAF-6397-4025-8290-AC519DB1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28220-6C96-4BA5-B96A-AA87F090B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FE468-BF33-4EB7-8D83-9A18CFCA2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5BC6A-E1A2-4A19-83F2-0C4E0E885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FBCD07-29DD-4CA2-94A6-6040F6C93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330AF9-F577-41F1-8615-A5338BA4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5B82CF-66E8-4D3A-905C-9E49D6074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4880F-7489-4CFD-B10B-2DC79982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302D1-05EC-4E61-83A2-62561E2BE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F3F7F-99AA-444D-B37E-59E19D882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2FC3C-9578-4C95-B6C8-5414F678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32242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溶栓病人的护理要点\n## 1.溶栓病人的概述及病因\n### 1.1溶栓病人的定义与分类\n### 1.2溶栓病人的病因及发病机制\n### 1.3溶栓病人的临床表现与诊断\n## 2.溶栓病人的治疗原则与方法\n### 2.1溶栓病人的治疗原则\n### 2.2溶栓药物的选择与应用\n### 2.3溶栓治疗的监测与评估\n## 3.溶栓病人的护理评估与观察\n### 3.1溶栓病人的护理评估内容与方法\n### 3.2溶栓病人的生命体征观察与护理\n### 3.3溶栓病人的并发症观察与预防\n## 4.溶栓病人的护理措施与实施\n### 4.1溶栓病人的药物护理与观察\n### 4.2溶栓病人的生活护理与指导\n### 4.3溶栓病人的心理护理与沟通\n## 5.溶栓病人的健康教育与健康促进\n### 5.1溶栓病人的健康教育内容与方法\n### 5.2溶栓病人的康复锻炼与指导\n### 5.3溶栓病人的长期随访与健康管理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溶栓病人的护理要点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溶栓病人的概述及病因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溶栓病人是指患有血栓性疾病并接受溶栓治疗的病人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动脉血栓：如冠状动脉血栓、脑血管血栓等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静脉血栓：如深静脉血栓、肺栓塞等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溶栓病人的分类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根据病因分类：动脉血栓性溶栓、静脉血栓性溶栓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根据病程分类：急性溶栓、亚急性溶栓、慢性溶栓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溶栓病人的定义与分类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溶栓病人的病因及发病机制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溶栓病人的病因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血液高凝状态：如肿瘤、妊娠、炎症等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血管内皮损伤：如高血压、糖尿病、动脉粥样硬化等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血液流动缓慢：如长时间卧床、久坐等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溶栓病人的发病机制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血栓形成：血液中的纤维蛋白、血小板等物质聚集形成血栓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血管阻塞：血栓堵塞血管，影响血流通畅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组织缺血：血栓导致供血不足，引起组织缺血缺氧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溶栓病人的临床表现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动脉血栓：肢体疼痛、麻木、苍白、厥冷等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静脉血栓：肢体肿胀、疼痛、浅静脉扩张等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溶栓病人的诊断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病史：了解病人的病史、家族史、既往史等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体格检查：检查病人的生命体征、血管情况等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辅助检查：如血液检查、影像学检查、实验室检查等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溶栓病人的临床表现与诊断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溶栓病人的治疗原则与方法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2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2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时间窗：尽量在血栓形成后的6小时内进行溶栓治疗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个体化：根据病人的病情、年龄、体重等因素选择合适的溶栓药物和剂量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综合治疗：溶栓治疗同时配合抗凝、抗血小板、降纤等药物治疗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溶栓病人的治疗原则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溶栓药物的选择与应用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溶栓药物的选择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根据病因选择：如动脉血栓性溶栓药物、静脉血栓性溶栓药物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根据病程选择：如急性溶栓药物、亚急性溶栓药物、慢性溶栓药物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溶栓药物的剂量与用法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剂量：根据病人的病情、年龄、体重等因素选择合适的剂量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用法：静脉滴注或静脉注射，根据药物性质和病人情况调整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溶栓治疗的监测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生命体征监测：如心率、血压、呼吸等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血液检查：如凝血功能、纤溶指标、肝肾功能等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影像学检查：如心电图、超声心动图、CT等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溶栓治疗的评估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疗效评估：根据病人的症状、体征、辅助检查结果进行评估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并发症评估：如出血、再栓塞、过敏反应等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溶栓治疗的监测与评估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溶栓病人的护理评估与观察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溶栓病人的护理评估内容与方法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病史：了解病人的病史、家族史、既往史等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症状：如疼痛、肿胀、麻木等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辅助检查：如血液检查、影像学检查、实验室检查等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观察法：密切观察病人的症状、体征、生命体征等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问卷法：通过病人或家属了解病人的病史、家族史、既往史等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检查法：通过辅助检查了解病人的病情、治疗效果等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https://d.book118.com/066032242223010051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溶栓病人的护理要点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2024-09-17T21:27:54.789</cp:lastPrinted>
  <dcterms:created xsi:type="dcterms:W3CDTF">2024-09-17T13:27:54Z</dcterms:created>
  <dcterms:modified xsi:type="dcterms:W3CDTF">2024-09-17T13:27:56Z</dcterms:modified>
</cp:coreProperties>
</file>