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C608C-7AE2-456F-ADD7-92E3356CE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0FA42-59D8-45A6-8889-08E01D615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A0762-FCC5-45B1-840B-2C1E10FB1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E9FA9-6DB6-4530-A43C-48048B98E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22B723-8EB2-4CFE-8A07-44E37E1B6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6D9B12-CD83-4B9F-B84D-BC2CC4F66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D93E8-E028-4F88-8B69-4E5A46CC1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B9AFA-880A-4684-B273-C43D02F81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206B8-57C1-4D9A-8230-E5058CBCF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1A31A-FB89-4E93-9282-35114DCFF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608E1-15F0-4CF9-8E60-107D1FEC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33050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血脂异常诊疗指南护理课件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血脂异常的诊断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血脂异常的治疗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血脂异常的护理与预防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血脂异常诊疗指南的更新与展望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血脂异常概述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血脂异常是指血浆中脂质成分的异常，包括胆固醇、甘油三酯、磷脂等。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原发性血脂异常和继发性血脂异常，原发性血脂异常与遗传、环境因素有关，继发性血脂异常则与糖尿病、甲状腺功能减退、肝肾疾病等其他疾病相关。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330" r="53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血脂异常的危害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动脉粥样硬化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血脂异常是动脉粥样硬化的主要危险因素，可导致心脑血管疾病的发生。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胰腺炎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严重的高甘油三酯血症可诱发急性胰腺炎。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增加糖尿病风险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血脂异常与糖尿病的发生和发展密切相关。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血脂异常在人群中较为普遍，患病率较高，且呈逐年上升趋势。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血脂异常可发生于任何年龄段，但随着年龄增长，患病风险逐渐增加。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不同地区和种族的血脂异常患病率存在差异，可能与饮食习惯、生活方式等因素有关。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血脂异常的流行病学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血脂异常的诊断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TG（甘油三酯）≥1.7mmol/L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LDL-C（低密度脂蛋白胆固醇）≥3.4mmol/L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TC（总胆固醇）≥5.2mmol/L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HDL-C（高密度脂蛋白胆固醇）≤1.0mmol/L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符合以上任一项可诊断为血脂异常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采集病史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了解患者家族史、饮食习惯、用药情况等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测量身高、体重、腰围、血压等指标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检测血脂水平，包括TC、LDL-C、HDL-C、TG等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根据检测结果，结合患者情况，评估血脂异常程度及风险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通过抽取静脉血液样本，检测血脂水平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使用血流变仪等仪器检查，了解血管弹性等情况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通过问卷调查了解患者生活习惯、家族史等情况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根据患者具体情况，可进行其他相关检查，如心电图、超声心动图等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仪器检查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血脂异常的治疗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https://d.book118.com/066033050042010040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2024-09-06T12:02:54.076</cp:lastPrinted>
  <dcterms:created xsi:type="dcterms:W3CDTF">2024-09-06T04:02:54Z</dcterms:created>
  <dcterms:modified xsi:type="dcterms:W3CDTF">2024-09-06T04:02:56Z</dcterms:modified>
</cp:coreProperties>
</file>