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0464E-D7B6-4B33-8239-1EE40A00A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3476E-A79E-4D26-81B5-52111DB8D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6324C-AD77-4A58-809A-20CA248F1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3064B0-9041-4D96-937D-6AFFA9D90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65FDD2-0555-4B4A-B8AD-8BD573A87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81B9D3-1A0A-42AD-9389-DE1FD79B2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E8F030-2074-4732-8B71-F437DBDE5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C9129-2976-4C7F-A4B3-9B3D33A3C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F509E4-24B6-44A4-87BC-95DAF9516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DB725-F2F1-4593-9051-2A47F4D5E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82BB1-1050-41E3-BC7C-5AEF56A5E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03415211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社会历史规律的客观性和人的自觉活动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社会历史规律客观性概述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人的自觉活动在社会发展中作用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两者关系探讨：相互制约与促进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当代中国背景下两者关系现状与挑战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未来发展趋势预测及建议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社会历史规律客观性概述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507" r="275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41" r="322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指在社会历史领域中存在的、不以人的意志为转移的客观联系和必然趋势。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社会历史规律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社会历史规律是客观的，即它的存在和发生作用不依赖于人的意识，具有不以人的意志为转移的客观性。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社会历史规律在相似的社会历史条件下会重复出现，表现为一种周期性的循环。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167" b="13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3167" b="13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普遍性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167" b="13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社会历史规律在一定时期内具有相对稳定性，不会因个别事件或人物而改变。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社会历史规律普遍存在于不同地域、不同民族、不同国家的社会历史发展中。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表现形式及特点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与自然规律的关系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社会历史规律与自然规律一样具有客观性，但社会历史规律是通过人的活动表现出来的，而自然规律则独立于人的意识之外。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与经济规律的关系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经济规律是社会历史规律的重要组成部分，它决定了一定社会形态下生产、分配、交换和消费等经济活动的必然趋势。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与政治规律的关系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政治规律是社会历史规律在政治领域的表现，它涉及国家政权、政治制度、政治力量等方面的客观联系和必然趋势。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与其他规律关系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人的自觉活动在社会发展中作用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719" b="67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指人们在社会实践中，根据对客观规律的认识，有意识地、有目的地进行的改造世界的活动。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根据活动主体的不同，可分为个体自觉活动和群体自觉活动；根据活动领域的不同，可分为经济自觉活动、政治自觉活动、文化自觉活动等。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自觉活动定义及分类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自觉活动分类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自觉活动定义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对社会进步推动作用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自觉活动在文化领域表现为对传统文化的批判继承、对外来文化的借鉴吸收以及对新文化的创造和发展，从而引领社会文化的发展方向。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引领社会文化发展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人们通过自觉活动，不断改进生产工具、提高劳动技能、优化生产组织等，从而促进社会生产力的发展。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推动社会生产力发展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自觉活动使人们能够认识社会制度的弊端和不足，进而提出改革和创新的要求，推动社会制度的变革和完善。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促进社会制度变革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50" r="182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20世纪初中国的一场文化自觉活动，提倡民主与科学，反对封建专制和迷信盲从，促进了中国文化的现代化转型。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新文化运动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列宁和斯大林领导下的苏联人民，通过自觉的社会主义建设活动，实现了工业化和农业集体化，建立了社会主义制度。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苏联的社会主义建设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19世纪末20世纪初美国的一场社会改革运动，旨在通过政府干预和社会改良来解决工业化带来的社会问题，推动了美国社会的进步和发展。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美国的进步主义运动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案例分析：成功自觉活动实例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两者关系探讨：相互制约与促进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https://d.book118.com/066034152113010045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2024-09-14T04:39:00.963</cp:lastPrinted>
  <dcterms:created xsi:type="dcterms:W3CDTF">2024-09-13T20:39:00Z</dcterms:created>
  <dcterms:modified xsi:type="dcterms:W3CDTF">2024-09-13T20:39:02Z</dcterms:modified>
</cp:coreProperties>
</file>