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0D4CC-59D0-4C69-8819-277F6D7A6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F44C5-8309-4F02-8D15-3825FBD33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F3408-042F-4313-8831-E11326361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10184-3BDB-4A34-B625-5EF1DAFAF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2E7D4-AAB4-438F-B407-228F1C20F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A1555-EA08-420F-96B5-37201E921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7AEC8-A166-411A-A2FA-7A0C38AB1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960DA-A429-428A-9BF6-3A0492B81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11036-A36C-49F0-9C09-F4807FDC6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358C9-89FB-4877-A4D5-CDF885E4B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9EE2D-4F2E-467A-8670-2B9AA0DB3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34213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窒息护理操作规程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窒息护理操作规程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窒息护理操作规程的培训与教育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窒息护理操作规程的实践与评估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制定窒息护理操作规程是为了确保在发生窒息情况时，能够迅速、准确地采取急救措施，提高患者的生存率。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窒息是一种紧急状况，若不及时处理，可能导致严重后果，甚至危及生命。因此，制定一套科学、规范的窒息护理操作规程至关重要。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窒息是指气道阻塞导致呼吸困难或呼吸停止的紧急状况。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根据阻塞原因，窒息可分为异物阻塞、喉部肿胀、痉挛等类型。不同类型的窒息需要采取不同的急救措施。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窒息护理操作规程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观察患者的症状，如呼吸困难、面色青紫、咳嗽无力等，判断是否出现窒息。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通过询问病史、体格检查和必要的实验室检查，确诊患者是否发生窒息，并确定窒息的原因。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迅速清理呼吸道，保持呼吸道通畅，如托下颌、头低脚高位等。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根据病情给予鼻导管或面罩吸氧，以提高血氧饱和度。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解除病因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针对引起窒息的原因进行紧急处理，如取出异物、止血等。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观察患者的呼吸、心率、血压等指标，以及面色、意识状态等表现，以便及时发现异常情况。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7" r="180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定期清理呼吸道，保持呼吸道湿润，防止痰液堵塞。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对患者的恐惧、焦虑等情绪进行安抚，增强患者的信心和配合度。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https://d.book118.com/066034213105010102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2024-09-27T04:51:06.519</cp:lastPrinted>
  <dcterms:created xsi:type="dcterms:W3CDTF">2024-09-26T20:51:06Z</dcterms:created>
  <dcterms:modified xsi:type="dcterms:W3CDTF">2024-09-26T20:51:08Z</dcterms:modified>
</cp:coreProperties>
</file>