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B5A97-0DF3-4DA6-9E83-A7DE6D19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EC0DC-5BD3-4660-A278-E2DF760E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956EA-EECA-4A14-9A71-E5D2BA84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AE213-C038-4EE9-B1A6-626BA40FE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F5CA0-7C48-4A5E-A1BE-5AF60E05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9A98CB-AF84-41C0-A764-1029D82E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E8315-5423-4C95-9890-101B26711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31F54-D218-4BCB-8EAC-0F47E5B48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07D9C-3FF9-4789-A60A-2FE583E7F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855DA-45DF-4071-8951-D2CCB207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CCBD8-1B35-4AC9-9F3A-611E1884A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35022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关于C语言程序的调试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C语言程序调试基础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静态分析技术在C语言程序调试中的应用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动态分析技术在C语言程序调试中的应用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内存泄漏和指针错误排查方法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性能优化与调试技巧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09" r="248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调试是指在程序开发过程中，通过一系列技术手段定位和修复程序中的错误，确保程序能够按照预期正确运行的过程。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通过调试，可以及时发现和修复程序中的错误，提高程序的稳定性和可靠性。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提高程序质量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有效的调试可以帮助开发人员快速定位问题，减少在错误排查上花费的时间，提高开发效率。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提升开发效率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调试过程需要开发人员深入理解程序运行原理和计算机体系结构，有助于提升开发人员的技能水平。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增强开发人员技能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语法错误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逻辑错误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运行时错误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性能问题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常见调试场景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如拼写错误、标点符号错误等，这类错误会导致编译器无法正确解析代码。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如空指针引用、数组越界等，这类错误在程序运行时才会暴露出来。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程序逻辑与预期不符，如条件判断错误、循环控制错误等。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程序运行效率低下，如内存泄漏、算法复杂度过高等。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调试工具简介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调试器（Debugger）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专门用于调试程序的工具，如GDB、LLDB等，它们提供了单步执行、断点设置、变量查看等强大功能。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集成开发环境（IDE）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许多IDE都内置了调试器，如Visual Studio、Eclipse等，提供了图形化的调试界面和丰富的调试功能。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日志输出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通过在程序中插入日志输出语句，记录程序运行过程中的关键信息，有助于定位和分析问题。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内存和性能分析工具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如Valgrind、Performance Analyzer等，用于检测内存泄漏、分析程序性能等问题。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C语言程序调试基础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编译错误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通常是由于语法错误或类型不匹配等问题导致的，需要在代码中定位并修复这些问题。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警告处理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编译器会提示潜在的问题或不建议的编程实践，虽然不是致命错误，但最好解决这些警告，以避免潜在的风险。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错误信息解读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编译错误信息通常会指出错误类型和发生错误的代码行，需要仔细阅读并理解这些信息，以便快速定位问题。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编译错误与警告处理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当程序运行时出现异常或崩溃时，需要仔细观察错误现象，并记录相关信息，如错误提示、崩溃位置等。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错误现象观察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使用调试工具（如GDB）可以跟踪程序的执行过程，查看变量的值、函数的调用栈等信息，有助于定位问题。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在调试工具中设置断点，可以让程序在特定位置暂停执行，然后通过单步执行或步入/步出函数等方式逐步排查问题。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断点与单步执行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运行时错误定位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调试信息查看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编译时开启调试选项（如-g），可以在调试工具中查看更详细的调试信息，如变量值、函数调用栈等。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日志分析工具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使用日志分析工具（如logcat、tail等）可以方便地查看和分析日志文件，提取有用信息。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日志输出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在程序中添加日志输出语句，可以记录程序运行过程中的关键信息，有助于事后分析和问题定位。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日志输出与调试信息查看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静态分析技术在C语言程序调试中的应用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减少测试工作量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静态分析可以自动化检测大量常见问题，减轻测试人员的工作负担。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静态分析技术通过在不执行程序的情况下，对源代码进行扫描、解析、推理等操作，从而发现其中可能存在的错误、缺陷、安全漏洞等问题。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在编码阶段即可发现问题，避免后期测试和运行时出现难以排查的错误。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提高代码质量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通过检查代码规范、潜在错误等，提高代码的健壮性和可维护性。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Clang Static Analyzer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基于LLVM/Clang的静态分析工具，支持C、C等语言。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Cppcheck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开源的C/C代码静态分析工具，可检测多种类型的错误。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静态分析工具介绍与使用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静态分析工具介绍与使用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静态分析工具介绍与使用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根据工具提供的安装指南进行安装。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配置项目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将项目源代码导入到静态分析工具中，并进行必要的配置。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启动静态分析工具对项目进行分析，生成分析报告。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阅读分析报告，了解代码中存在的问题并进行修复。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静态分析工具介绍与使用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查看报告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内存泄漏问题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程序中存在内存泄漏，长时间运行后会导致系统资源耗尽。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使用静态分析工具对程序进行分析，发现多处未释放的内存分配。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案例分析：静态分析定位问题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在合适的位置添加内存释放代码，确保内存得到正确管理。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空指针引用问题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程序在运行过程中崩溃，报错信息为空指针引用。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问题描述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案例分析：静态分析定位问题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81" r="23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使用静态分析工具对程序进行分析，发现一处未进行空指针检查的代码。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在引用指针前先进行空指针检查，确保程序稳定运行。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案例分析：静态分析定位问题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动态分析技术在C语言程序调试中的应用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动态分析技术通过在程序运行时收集和分析执行信息，如变量值、内存分配、函数调用等，以检测和定位错误。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通过分析实际运行数据，动态分析能够更准确地定位错误。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动态分析可以实时跟踪程序执行过程，及时发现问题。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动态分析技术可以应用于各种复杂的程序结构和场景。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动态分析技术原理及优势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https://d.book118.com/066035022132010042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2024-09-10T01:31:23.772</cp:lastPrinted>
  <dcterms:created xsi:type="dcterms:W3CDTF">2024-09-09T17:31:23Z</dcterms:created>
  <dcterms:modified xsi:type="dcterms:W3CDTF">2024-09-09T17:31:26Z</dcterms:modified>
</cp:coreProperties>
</file>