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570EF-86A4-495F-B61A-2C531AA0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4AEAB-E4D3-4E31-BA9E-32594D97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AA156-EC09-4CAE-8008-12148744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E0674-75EB-49EB-8362-7B2E9948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9E875-F133-494F-85D1-A422D672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AAF0C-EE20-4664-BB00-F4C5BC43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1CB5E-0167-4F08-B5D9-17ACE83C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7B815-1DA2-473C-9475-28389E0C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8755D-9523-474D-9749-633AC983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22892-4D42-471F-BCBF-2A64B227D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61F87-28F1-40B4-856B-638C98ED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401250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阜康开户服务流程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客户开户需求分析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客户资料准备与审核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账户开立与签约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服务质量监控与反馈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客户开户需求分析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了解客户的身份信息、联系方式、业务需求等基本信息。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投资偏好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开户目的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785" b="47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了解客户的投资经验、风险承受能力、投资偏好等，以便为客户提供个性化的服务。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明确客户开户的目的和用途，例如股票交易、基金投资、期货交易等。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客户需求了解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身份验证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核实客户的身份信息，确保客户身份的真实性和合法性。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投资门槛审核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根据客户申请的业务类型，审核客户的资产规模、资金来源等是否符合投资门槛要求。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对客户进行信用评估，了解客户的信用状况和还款能力。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客户资质审核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根据客户的风险偏好和投资经验，评估客户的风险承受能力。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风险承受能力评估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向客户充分揭示投资风险，确保客户了解投资可能面临的市场风险、信用风险等。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投资风险揭示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根据客户的风险承受能力，为客户提供相匹配的投资产品和服务。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风险匹配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客户资料准备与审核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用于核实客户的身份信息，确保客户身份的真实性。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身份证原件及复印件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对于没有身份证的客户，可以使用护照或驾驶证作为身份证明。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护照或驾驶证原件及复印件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客户身份证明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业务授权委托书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授权委托书模板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提供标准的业务授权委托书模板，指导客户填写。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授权事项说明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明确授权范围、有效期和授权人、被授权人的权利义务。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客户提供近期的居住地证明复印件，如水电费账单、房屋租赁协议等。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居住地证明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对于企业客户，需提供公司营业执照、税务登记证等资质证明复印件。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公司资质证明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其他必要资料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账户开立与签约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https://d.book118.com/066040125041010101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2024-09-25T15:35:23.662</cp:lastPrinted>
  <dcterms:created xsi:type="dcterms:W3CDTF">2024-09-25T07:35:23Z</dcterms:created>
  <dcterms:modified xsi:type="dcterms:W3CDTF">2024-09-25T07:35:25Z</dcterms:modified>
</cp:coreProperties>
</file>