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56ACF7-7B79-44A6-A5DB-2F98D6E30B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795EB0-7A02-425F-800D-302325E414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AC5FC6-82F9-4B00-AD68-CCCE0DE6B8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B7B681-9FAF-4F6E-A400-4DE1F6D4B1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3F48E7-F784-451B-92D6-DE04CC6ED8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8D0631-F7BC-41ED-9B08-5020DFE09A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1AB06E-24E8-4F8E-AF31-076D393179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206841-806F-41D1-A944-BBE6949813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F716D5-8EAD-4E23-86F4-9C44AB9823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60AF23-F9FA-4469-BD3F-E7D7F1474E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EA95C0-98F8-4EB9-A0CA-932B9A2234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050110115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科技进步对人才流动的影响与应对策略</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科技进步对人才流动影响的概述
 科技进步促进人才流动的驱动因素
 科技进步对人才流动方式的影响
 科技进步对人才流动方向的影响
 科技进步对人才流动速度的影响
 科技进步对人才流动结构的影响
 应对科技进步对人才流动影响的策略
 促进科技进步与人才流动协调发展的措施</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科技进步对人才流动影响的概述</a:t>
            </a:r>
          </a:p>
        </p:txBody>
      </p:sp>
      <p:sp>
        <p:nvSpPr>
          <p:cNvPr id="3" name="Subtitle 2"/>
          <p:cNvSpPr>
            <a:spLocks noGrp="1"/>
          </p:cNvSpPr>
          <p:nvPr>
            <p:ph type="subTitle" idx="1"/>
          </p:nvPr>
        </p:nvSpPr>
        <p:spPr/>
        <p:txBody>
          <a:bodyPr/>
          <a:lstStyle/>
          <a:p>
            <a:r>
              <a:t>科技进步对人才流动的影响与应对策略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科技进步对人才流动影响的概述</a:t>
            </a:r>
          </a:p>
        </p:txBody>
      </p:sp>
      <p:sp>
        <p:nvSpPr>
          <p:cNvPr id="3" name="Text Placeholder 2"/>
          <p:cNvSpPr>
            <a:spLocks noGrp="1"/>
          </p:cNvSpPr>
          <p:nvPr>
            <p:ph type="body" idx="1"/>
          </p:nvPr>
        </p:nvSpPr>
        <p:spPr/>
        <p:txBody>
          <a:bodyPr/>
          <a:lstStyle/>
          <a:p>
            <a:r>
              <a:t>科技进步驱动全球人才流动加速</a:t>
            </a:r>
          </a:p>
        </p:txBody>
      </p:sp>
      <p:sp>
        <p:nvSpPr>
          <p:cNvPr id="4" name="Content Placeholder 3"/>
          <p:cNvSpPr>
            <a:spLocks noGrp="1"/>
          </p:cNvSpPr>
          <p:nvPr>
            <p:ph sz="half" idx="2"/>
          </p:nvPr>
        </p:nvSpPr>
        <p:spPr/>
        <p:txBody>
          <a:bodyPr/>
          <a:lstStyle/>
          <a:p>
            <a:r>
              <a:t>1. 科技进步大幅降低了人才流动的成本和门槛，加速了跨国人才流动的速度和规模，造成全球人才流动规模呈指数级增长。</a:t>
            </a:r>
          </a:p>
          <a:p>
            <a:r>
              <a:t>2. 当前的技术进步极大地增加了全球人才流动的多样性，对全球人才流动模式产生了深远的影响。</a:t>
            </a:r>
          </a:p>
          <a:p>
            <a:r>
              <a:t>3. 人才流动范围不仅限于发达国家之间，更包括发达国家与发展中国家之间的人才流动。</a:t>
            </a:r>
          </a:p>
        </p:txBody>
      </p:sp>
      <p:sp>
        <p:nvSpPr>
          <p:cNvPr id="5" name="Text Placeholder 4"/>
          <p:cNvSpPr>
            <a:spLocks noGrp="1"/>
          </p:cNvSpPr>
          <p:nvPr>
            <p:ph type="body" idx="3"/>
          </p:nvPr>
        </p:nvSpPr>
        <p:spPr/>
        <p:txBody>
          <a:bodyPr/>
          <a:lstStyle/>
          <a:p>
            <a:r>
              <a:t>科技进步改变人才流动的方向</a:t>
            </a:r>
          </a:p>
        </p:txBody>
      </p:sp>
      <p:sp>
        <p:nvSpPr>
          <p:cNvPr id="6" name="Content Placeholder 5"/>
          <p:cNvSpPr>
            <a:spLocks noGrp="1"/>
          </p:cNvSpPr>
          <p:nvPr>
            <p:ph sz="half" idx="4"/>
          </p:nvPr>
        </p:nvSpPr>
        <p:spPr/>
        <p:txBody>
          <a:bodyPr/>
          <a:lstStyle/>
          <a:p>
            <a:r>
              <a:t>1.科技进步导致人才从劳动力密集型产业向知识密集型产业的流动，在劳动力密集型产业中，技术进步导致大量低技能岗位消失，从而导致劳动力从这些产业向高技能、高附加值产业流动。</a:t>
            </a:r>
          </a:p>
          <a:p>
            <a:r>
              <a:t>2.不断完善全球一体化人才合作网络，为人才流动提供了更加便捷的渠道。</a:t>
            </a:r>
          </a:p>
          <a:p>
            <a:r>
              <a:t>3.人才流动的方向也受到人才政策的影响，一些国家和地区为了吸引人才，实施了人才优惠政策，吸引了大量人才。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科技进步对人才流动影响的概述</a:t>
            </a:r>
          </a:p>
        </p:txBody>
      </p:sp>
      <p:sp>
        <p:nvSpPr>
          <p:cNvPr id="3" name="Text Placeholder 2"/>
          <p:cNvSpPr>
            <a:spLocks noGrp="1"/>
          </p:cNvSpPr>
          <p:nvPr>
            <p:ph type="body" idx="1"/>
          </p:nvPr>
        </p:nvSpPr>
        <p:spPr/>
        <p:txBody>
          <a:bodyPr/>
          <a:lstStyle/>
          <a:p>
            <a:r>
              <a:t>科技进步推动人才流动更加专业化和高端化</a:t>
            </a:r>
          </a:p>
        </p:txBody>
      </p:sp>
      <p:sp>
        <p:nvSpPr>
          <p:cNvPr id="4" name="Content Placeholder 3"/>
          <p:cNvSpPr>
            <a:spLocks noGrp="1"/>
          </p:cNvSpPr>
          <p:nvPr>
            <p:ph sz="half" idx="2"/>
          </p:nvPr>
        </p:nvSpPr>
        <p:spPr/>
        <p:txBody>
          <a:bodyPr/>
          <a:lstStyle/>
          <a:p>
            <a:r>
              <a:t>1.科技进步导致人才需求结构发生变化，对高技能、高素质人才的需求不断增加，人才变得更加专业化和高端化。</a:t>
            </a:r>
          </a:p>
          <a:p>
            <a:r>
              <a:t>2.科技进步也导致人才流动的速度和频率加快，人才在不同行业和地区之间的流动更加频繁。</a:t>
            </a:r>
          </a:p>
          <a:p>
            <a:r>
              <a:t>3.科技进步也导致人才流动的范围更加广泛，人才从发达国家向发展中国家流动的趋势更加明显。</a:t>
            </a:r>
          </a:p>
        </p:txBody>
      </p:sp>
      <p:sp>
        <p:nvSpPr>
          <p:cNvPr id="5" name="Text Placeholder 4"/>
          <p:cNvSpPr>
            <a:spLocks noGrp="1"/>
          </p:cNvSpPr>
          <p:nvPr>
            <p:ph type="body" idx="3"/>
          </p:nvPr>
        </p:nvSpPr>
        <p:spPr/>
        <p:txBody>
          <a:bodyPr/>
          <a:lstStyle/>
          <a:p>
            <a:r>
              <a:t>科技进步缩小人才流动时空阻隔</a:t>
            </a:r>
          </a:p>
        </p:txBody>
      </p:sp>
      <p:sp>
        <p:nvSpPr>
          <p:cNvPr id="6" name="Content Placeholder 5"/>
          <p:cNvSpPr>
            <a:spLocks noGrp="1"/>
          </p:cNvSpPr>
          <p:nvPr>
            <p:ph sz="half" idx="4"/>
          </p:nvPr>
        </p:nvSpPr>
        <p:spPr/>
        <p:txBody>
          <a:bodyPr/>
          <a:lstStyle/>
          <a:p>
            <a:r>
              <a:t>1.信息化平台、虚拟技术发展,通过构建数字化人才市场,降低人才流动成本。</a:t>
            </a:r>
          </a:p>
          <a:p>
            <a:r>
              <a:t>2.远程办公、在线会议,推动人才流动更便捷、高效。</a:t>
            </a:r>
          </a:p>
          <a:p>
            <a:r>
              <a:t>3.云计算、人工智能、机器学习等前沿技术提升沟通、合作效率,支持人才跨地域共同协作。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科技进步对人才流动影响的概述</a:t>
            </a:r>
          </a:p>
        </p:txBody>
      </p:sp>
      <p:sp>
        <p:nvSpPr>
          <p:cNvPr id="3" name="Text Placeholder 2"/>
          <p:cNvSpPr>
            <a:spLocks noGrp="1"/>
          </p:cNvSpPr>
          <p:nvPr>
            <p:ph type="body" idx="1"/>
          </p:nvPr>
        </p:nvSpPr>
        <p:spPr/>
        <p:txBody>
          <a:bodyPr/>
          <a:lstStyle/>
          <a:p>
            <a:r>
              <a:t>科技进步共享人才，促进国际合作发展</a:t>
            </a:r>
          </a:p>
        </p:txBody>
      </p:sp>
      <p:sp>
        <p:nvSpPr>
          <p:cNvPr id="4" name="Content Placeholder 3"/>
          <p:cNvSpPr>
            <a:spLocks noGrp="1"/>
          </p:cNvSpPr>
          <p:nvPr>
            <p:ph sz="half" idx="2"/>
          </p:nvPr>
        </p:nvSpPr>
        <p:spPr/>
        <p:txBody>
          <a:bodyPr/>
          <a:lstStyle/>
          <a:p>
            <a:r>
              <a:t>1.科技进步使得人才共享成为可能，发达国家可以与发展中国家共享人才，从而帮助发展中国家实现经济增长和社会发展。</a:t>
            </a:r>
          </a:p>
          <a:p>
            <a:r>
              <a:t>2.科技进步也使得国际合作更加容易，各国可以联合起来解决共同面临的问题，如气候变化、疾病和贫困等，从而促进国际合作发展。</a:t>
            </a:r>
          </a:p>
        </p:txBody>
      </p:sp>
      <p:sp>
        <p:nvSpPr>
          <p:cNvPr id="5" name="Text Placeholder 4"/>
          <p:cNvSpPr>
            <a:spLocks noGrp="1"/>
          </p:cNvSpPr>
          <p:nvPr>
            <p:ph type="body" idx="3"/>
          </p:nvPr>
        </p:nvSpPr>
        <p:spPr/>
        <p:txBody>
          <a:bodyPr/>
          <a:lstStyle/>
          <a:p>
            <a:r>
              <a:t>科技进步引领人才培养和培训模式创新</a:t>
            </a:r>
          </a:p>
        </p:txBody>
      </p:sp>
      <p:sp>
        <p:nvSpPr>
          <p:cNvPr id="6" name="Content Placeholder 5"/>
          <p:cNvSpPr>
            <a:spLocks noGrp="1"/>
          </p:cNvSpPr>
          <p:nvPr>
            <p:ph sz="half" idx="4"/>
          </p:nvPr>
        </p:nvSpPr>
        <p:spPr/>
        <p:txBody>
          <a:bodyPr/>
          <a:lstStyle/>
          <a:p>
            <a:r>
              <a:t>1.科技进步推动了教育和培训方式的创新，在线教育、虚拟现实技术和增强现实技术等技术使人们能够随时随地学习，并以个性化的方式学习。</a:t>
            </a:r>
          </a:p>
          <a:p>
            <a:r>
              <a:t>2.科技进步还导致了新的职业发展道路的出现，人们可以利用科技进步来创建自己的事业，或者通过自由职业的方式工作。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科技进步促进人才流动的驱动因素</a:t>
            </a:r>
          </a:p>
        </p:txBody>
      </p:sp>
      <p:sp>
        <p:nvSpPr>
          <p:cNvPr id="3" name="Subtitle 2"/>
          <p:cNvSpPr>
            <a:spLocks noGrp="1"/>
          </p:cNvSpPr>
          <p:nvPr>
            <p:ph type="subTitle" idx="1"/>
          </p:nvPr>
        </p:nvSpPr>
        <p:spPr/>
        <p:txBody>
          <a:bodyPr/>
          <a:lstStyle/>
          <a:p>
            <a:r>
              <a:t>科技进步对人才流动的影响与应对策略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科技进步促进人才流动的驱动因素</a:t>
            </a:r>
          </a:p>
        </p:txBody>
      </p:sp>
      <p:sp>
        <p:nvSpPr>
          <p:cNvPr id="3" name="Text Placeholder 2"/>
          <p:cNvSpPr>
            <a:spLocks noGrp="1"/>
          </p:cNvSpPr>
          <p:nvPr>
            <p:ph type="body" idx="1"/>
          </p:nvPr>
        </p:nvSpPr>
        <p:spPr/>
        <p:txBody>
          <a:bodyPr/>
          <a:lstStyle/>
          <a:p>
            <a:r>
              <a:t>科技进步促进人才流动的驱动因素</a:t>
            </a:r>
          </a:p>
        </p:txBody>
      </p:sp>
      <p:sp>
        <p:nvSpPr>
          <p:cNvPr id="4" name="Content Placeholder 3"/>
          <p:cNvSpPr>
            <a:spLocks noGrp="1"/>
          </p:cNvSpPr>
          <p:nvPr>
            <p:ph sz="half" idx="2"/>
          </p:nvPr>
        </p:nvSpPr>
        <p:spPr/>
        <p:txBody>
          <a:bodyPr/>
          <a:lstStyle/>
          <a:p>
            <a:r>
              <a:t>1. 技术进步及其相关产业的发展，导致对各行业专业人才的需求增加，从而促进人才流动。 随着技术进步和新产业的快速发展，对相关行业专业人才的需求也随之增加。为了满足这一需求，人才往往需要跨地区、跨行业进行流动，以获得更好的工作机会和职业发展前景。</a:t>
            </a:r>
          </a:p>
          <a:p>
            <a:r>
              <a:t>2. 信息技术的发展，降低了人才流动成本，使人才更容易实现跨区域流动。 随着信息技术的发展，特别是互联网的普及和社交媒体的兴起，人才可以获取更加充分的就业信息，并与潜在雇主进行交流。这降低了人才跨区域流动的成本，使人才更容易实现跨区域流动。</a:t>
            </a:r>
          </a:p>
          <a:p>
            <a:r>
              <a:t>3. 全球化进程的推进，促进了人才国际流动。 全球化进程的推进使国家与国家之间的经济、文化和技术交流更加密切，促进了世界范围内的人才流动。跨国公司和国际组织的兴起，也为人才提供了更多的国际流动机会。</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科技进步促进人才流动的驱动因素</a:t>
            </a:r>
          </a:p>
        </p:txBody>
      </p:sp>
      <p:sp>
        <p:nvSpPr>
          <p:cNvPr id="3" name="Text Placeholder 2"/>
          <p:cNvSpPr>
            <a:spLocks noGrp="1"/>
          </p:cNvSpPr>
          <p:nvPr>
            <p:ph type="body" idx="1"/>
          </p:nvPr>
        </p:nvSpPr>
        <p:spPr/>
        <p:txBody>
          <a:bodyPr/>
          <a:lstStyle/>
          <a:p>
            <a:r>
              <a:t>经济发展与产业结构变化</a:t>
            </a:r>
          </a:p>
        </p:txBody>
      </p:sp>
      <p:sp>
        <p:nvSpPr>
          <p:cNvPr id="4" name="Content Placeholder 3"/>
          <p:cNvSpPr>
            <a:spLocks noGrp="1"/>
          </p:cNvSpPr>
          <p:nvPr>
            <p:ph sz="half" idx="2"/>
          </p:nvPr>
        </p:nvSpPr>
        <p:spPr/>
        <p:txBody>
          <a:bodyPr/>
          <a:lstStyle/>
          <a:p>
            <a:r>
              <a:t>1. 区域经济发展不平衡，导致人才流动。 经济发展不平衡往往会导致区域之间生活水平、工作机会和职业发展前景的差异，从而促进人才从经济欠发达地区向经济发达地区流动。</a:t>
            </a:r>
          </a:p>
          <a:p>
            <a:r>
              <a:t>2. 产业结构变化，导致人才需求结构变化。 随着产业结构的变化，对不同行业和领域人才的需求也随之变化。传统产业的衰落和新兴产业的崛起，导致相关行业的人才需求发生变化，从而促进人才向新兴产业和领域流动。</a:t>
            </a:r>
          </a:p>
          <a:p>
            <a:r>
              <a:t>3. 技术进步导致产业结构调整，从而引发人才流动。 技术进步往往带来新技术、新产业和新产品，从而导致产业结构的调整。产业结构的调整需要相应的人才结构调整，从而促进人才流动。</a:t>
            </a:r>
          </a:p>
        </p:txBody>
      </p:sp>
      <p:sp>
        <p:nvSpPr>
          <p:cNvPr id="5" name="Text Placeholder 4"/>
          <p:cNvSpPr>
            <a:spLocks noGrp="1"/>
          </p:cNvSpPr>
          <p:nvPr>
            <p:ph type="body" idx="3"/>
          </p:nvPr>
        </p:nvSpPr>
        <p:spPr/>
        <p:txBody>
          <a:bodyPr/>
          <a:lstStyle/>
          <a:p>
            <a:r>
              <a:t>创新与创业活动促进人才流动</a:t>
            </a:r>
          </a:p>
        </p:txBody>
      </p:sp>
      <p:sp>
        <p:nvSpPr>
          <p:cNvPr id="6" name="Content Placeholder 5"/>
          <p:cNvSpPr>
            <a:spLocks noGrp="1"/>
          </p:cNvSpPr>
          <p:nvPr>
            <p:ph sz="half" idx="4"/>
          </p:nvPr>
        </p:nvSpPr>
        <p:spPr/>
        <p:txBody>
          <a:bodyPr/>
          <a:lstStyle/>
          <a:p>
            <a:r>
              <a:t>1. 创新活动吸引人才聚集。 创新活动往往需要集聚大量优秀人才，因此，创新活动所在地往往是人才聚集地。</a:t>
            </a:r>
          </a:p>
          <a:p>
            <a:r>
              <a:t>2. 创业活动是人才流动的重要推动力。 创业活动往往需要大量人才，创业活动越活跃，对人才的需求就越大，从而促进人才流动。</a:t>
            </a:r>
          </a:p>
          <a:p>
            <a:r>
              <a:t>3. 创新创业环境好，吸引人才。 创新创业环境好，为人才提供了良好的工作机会和职业发展前景，从而吸引人才流动。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科技进步促进人才流动的驱动因素</a:t>
            </a:r>
          </a:p>
        </p:txBody>
      </p:sp>
      <p:sp>
        <p:nvSpPr>
          <p:cNvPr id="3" name="Text Placeholder 2"/>
          <p:cNvSpPr>
            <a:spLocks noGrp="1"/>
          </p:cNvSpPr>
          <p:nvPr>
            <p:ph type="body" idx="1"/>
          </p:nvPr>
        </p:nvSpPr>
        <p:spPr/>
        <p:txBody>
          <a:bodyPr/>
          <a:lstStyle/>
          <a:p>
            <a:r>
              <a:t>社会发展与人口流动</a:t>
            </a:r>
          </a:p>
        </p:txBody>
      </p:sp>
      <p:sp>
        <p:nvSpPr>
          <p:cNvPr id="4" name="Content Placeholder 3"/>
          <p:cNvSpPr>
            <a:spLocks noGrp="1"/>
          </p:cNvSpPr>
          <p:nvPr>
            <p:ph sz="half" idx="2"/>
          </p:nvPr>
        </p:nvSpPr>
        <p:spPr/>
        <p:txBody>
          <a:bodyPr/>
          <a:lstStyle/>
          <a:p>
            <a:r>
              <a:t>1. 社会发展不平衡，导致人口流动。 社会发展不平衡往往导致不同地区之间生活水平、公共服务质量和教育质量的差异，从而导致人口流动。</a:t>
            </a:r>
          </a:p>
          <a:p>
            <a:r>
              <a:t>2. 人口流动是人才流动的重要因素。 人口流动往往伴随着人才流动，人口流动越活跃，人才流动就越活跃。</a:t>
            </a:r>
          </a:p>
          <a:p>
            <a:r>
              <a:t>3. 社会保障体系不完善，导致人才流动。 社会保障体系不完善往往导致人才难以获得稳定的工作保障和社会保障，从而导致人才流动。</a:t>
            </a:r>
          </a:p>
        </p:txBody>
      </p:sp>
      <p:sp>
        <p:nvSpPr>
          <p:cNvPr id="5" name="Text Placeholder 4"/>
          <p:cNvSpPr>
            <a:spLocks noGrp="1"/>
          </p:cNvSpPr>
          <p:nvPr>
            <p:ph type="body" idx="3"/>
          </p:nvPr>
        </p:nvSpPr>
        <p:spPr/>
        <p:txBody>
          <a:bodyPr/>
          <a:lstStyle/>
          <a:p>
            <a:r>
              <a:t>教育与人才流动</a:t>
            </a:r>
          </a:p>
        </p:txBody>
      </p:sp>
      <p:sp>
        <p:nvSpPr>
          <p:cNvPr id="6" name="Content Placeholder 5"/>
          <p:cNvSpPr>
            <a:spLocks noGrp="1"/>
          </p:cNvSpPr>
          <p:nvPr>
            <p:ph sz="half" idx="4"/>
          </p:nvPr>
        </p:nvSpPr>
        <p:spPr/>
        <p:txBody>
          <a:bodyPr/>
          <a:lstStyle/>
          <a:p>
            <a:r>
              <a:t>1. 教育质量不均衡，导致人才流动。 教育质量不均衡往往导致不同地区之间教育资源和教育质量的差异，从而导致人才从教育资源匮乏地区向教育资源丰富地区流动。</a:t>
            </a:r>
          </a:p>
          <a:p>
            <a:r>
              <a:t>2. 教育体制改革，导致人才流动。 教育体制改革往往导致教育制度和教育政策的变化，从而导致人才流动。</a:t>
            </a:r>
          </a:p>
          <a:p>
            <a:r>
              <a:t>3. 留学热潮，导致人才流动。 随着经济全球化和世界各国联系更加紧密，留学热潮兴起，从而导致人才流动。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科技进步促进人才流动的驱动因素</a:t>
            </a:r>
          </a:p>
        </p:txBody>
      </p:sp>
      <p:sp>
        <p:nvSpPr>
          <p:cNvPr id="3" name="Text Placeholder 2"/>
          <p:cNvSpPr>
            <a:spLocks noGrp="1"/>
          </p:cNvSpPr>
          <p:nvPr>
            <p:ph type="body" idx="1"/>
          </p:nvPr>
        </p:nvSpPr>
        <p:spPr/>
        <p:txBody>
          <a:bodyPr/>
          <a:lstStyle/>
          <a:p>
            <a:r>
              <a:t>政策与法规因素</a:t>
            </a:r>
          </a:p>
        </p:txBody>
      </p:sp>
      <p:sp>
        <p:nvSpPr>
          <p:cNvPr id="4" name="Content Placeholder 3"/>
          <p:cNvSpPr>
            <a:spLocks noGrp="1"/>
          </p:cNvSpPr>
          <p:nvPr>
            <p:ph sz="half" idx="2"/>
          </p:nvPr>
        </p:nvSpPr>
        <p:spPr/>
        <p:txBody>
          <a:bodyPr/>
          <a:lstStyle/>
          <a:p>
            <a:r>
              <a:t>1. 政府的人才政策和法规，对人才流动有重大影响。 政府的人才政策和法规可以鼓励或限制人才流动。</a:t>
            </a:r>
          </a:p>
          <a:p>
            <a:r>
              <a:t>2. 人才引进政策，吸引人才流动。 政府可以出台人才引进政策，吸引人才从其他地区向本地区流动。</a:t>
            </a:r>
          </a:p>
          <a:p>
            <a:r>
              <a:t>3. 户籍制度改革，促进人才流动。 户籍制度改革可以消除人才流动障碍，促进人才流动。</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科技进步对人才流动方式的影响</a:t>
            </a:r>
          </a:p>
        </p:txBody>
      </p:sp>
      <p:sp>
        <p:nvSpPr>
          <p:cNvPr id="3" name="Subtitle 2"/>
          <p:cNvSpPr>
            <a:spLocks noGrp="1"/>
          </p:cNvSpPr>
          <p:nvPr>
            <p:ph type="subTitle" idx="1"/>
          </p:nvPr>
        </p:nvSpPr>
        <p:spPr/>
        <p:txBody>
          <a:bodyPr/>
          <a:lstStyle/>
          <a:p>
            <a:r>
              <a:t>科技进步对人才流动的影响与应对策略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科技进步对人才流动方式的影响</a:t>
            </a:r>
          </a:p>
        </p:txBody>
      </p:sp>
      <p:sp>
        <p:nvSpPr>
          <p:cNvPr id="3" name="Text Placeholder 2"/>
          <p:cNvSpPr>
            <a:spLocks noGrp="1"/>
          </p:cNvSpPr>
          <p:nvPr>
            <p:ph type="body" idx="1"/>
          </p:nvPr>
        </p:nvSpPr>
        <p:spPr/>
        <p:txBody>
          <a:bodyPr/>
          <a:lstStyle/>
          <a:p>
            <a:r>
              <a:t>远程办公与移动工作，</a:t>
            </a:r>
          </a:p>
        </p:txBody>
      </p:sp>
      <p:sp>
        <p:nvSpPr>
          <p:cNvPr id="4" name="Content Placeholder 3"/>
          <p:cNvSpPr>
            <a:spLocks noGrp="1"/>
          </p:cNvSpPr>
          <p:nvPr>
            <p:ph sz="half" idx="2"/>
          </p:nvPr>
        </p:nvSpPr>
        <p:spPr/>
        <p:txBody>
          <a:bodyPr/>
          <a:lstStyle/>
          <a:p>
            <a:r>
              <a:t>1. 科技进步使人们可以更轻松地在家工作或在旅途中工作，从而提高了人才流动性。</a:t>
            </a:r>
          </a:p>
          <a:p>
            <a:r>
              <a:t>2. 远程办公采用网络方式，在空间上跨地域地进行工作，消除了地域位置带来的沟通障碍。</a:t>
            </a:r>
          </a:p>
          <a:p>
            <a:r>
              <a:t>3. 人才可以通过远程办公或移动工作来减少通勤时间，从而拥有更多的时间和精力来专注于工作或个人生活。</a:t>
            </a:r>
          </a:p>
        </p:txBody>
      </p:sp>
      <p:sp>
        <p:nvSpPr>
          <p:cNvPr id="5" name="Text Placeholder 4"/>
          <p:cNvSpPr>
            <a:spLocks noGrp="1"/>
          </p:cNvSpPr>
          <p:nvPr>
            <p:ph type="body" idx="3"/>
          </p:nvPr>
        </p:nvSpPr>
        <p:spPr/>
        <p:txBody>
          <a:bodyPr/>
          <a:lstStyle/>
          <a:p>
            <a:r>
              <a:t>协作工具的普及，</a:t>
            </a:r>
          </a:p>
        </p:txBody>
      </p:sp>
      <p:sp>
        <p:nvSpPr>
          <p:cNvPr id="6" name="Content Placeholder 5"/>
          <p:cNvSpPr>
            <a:spLocks noGrp="1"/>
          </p:cNvSpPr>
          <p:nvPr>
            <p:ph sz="half" idx="4"/>
          </p:nvPr>
        </p:nvSpPr>
        <p:spPr/>
        <p:txBody>
          <a:bodyPr/>
          <a:lstStyle/>
          <a:p>
            <a:r>
              <a:t>1. 科技进步催生了各种协作工具，如视频会议、项目管理工具和文档共享平台，使人们可以更轻松地与世界各地的同事进行协作。</a:t>
            </a:r>
          </a:p>
          <a:p>
            <a:r>
              <a:t>2. 协作工具的使用消除了地理位置的限制，使人们能够在全球范围内寻找人才。</a:t>
            </a:r>
          </a:p>
          <a:p>
            <a:r>
              <a:t>3. 通过使用协作工具，跨地域、跨文化背景的人才可以共同参与项目，从而促进人才的流动。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科技进步对人才流动方式的影响</a:t>
            </a:r>
          </a:p>
        </p:txBody>
      </p:sp>
      <p:sp>
        <p:nvSpPr>
          <p:cNvPr id="3" name="Text Placeholder 2"/>
          <p:cNvSpPr>
            <a:spLocks noGrp="1"/>
          </p:cNvSpPr>
          <p:nvPr>
            <p:ph type="body" idx="1"/>
          </p:nvPr>
        </p:nvSpPr>
        <p:spPr/>
        <p:txBody>
          <a:bodyPr/>
          <a:lstStyle/>
          <a:p>
            <a:r>
              <a:t>数字人才需求的增长，</a:t>
            </a:r>
          </a:p>
        </p:txBody>
      </p:sp>
      <p:sp>
        <p:nvSpPr>
          <p:cNvPr id="4" name="Content Placeholder 3"/>
          <p:cNvSpPr>
            <a:spLocks noGrp="1"/>
          </p:cNvSpPr>
          <p:nvPr>
            <p:ph sz="half" idx="2"/>
          </p:nvPr>
        </p:nvSpPr>
        <p:spPr/>
        <p:txBody>
          <a:bodyPr/>
          <a:lstStyle/>
          <a:p>
            <a:r>
              <a:t>1. 科技进步对数字人才的需求不断增长，这为人才流动创造了新的机会。</a:t>
            </a:r>
          </a:p>
          <a:p>
            <a:r>
              <a:t>2. 数字技术领域中的就业机会不断增加，对于具备数据分析、云计算、人工智能等技能的人才需求量很大。</a:t>
            </a:r>
          </a:p>
          <a:p>
            <a:r>
              <a:t>3. 数字人才的流动性增强也促进了区域经济发展。</a:t>
            </a:r>
          </a:p>
        </p:txBody>
      </p:sp>
      <p:sp>
        <p:nvSpPr>
          <p:cNvPr id="5" name="Text Placeholder 4"/>
          <p:cNvSpPr>
            <a:spLocks noGrp="1"/>
          </p:cNvSpPr>
          <p:nvPr>
            <p:ph type="body" idx="3"/>
          </p:nvPr>
        </p:nvSpPr>
        <p:spPr/>
        <p:txBody>
          <a:bodyPr/>
          <a:lstStyle/>
          <a:p>
            <a:r>
              <a:t>人才流动的全球化，</a:t>
            </a:r>
          </a:p>
        </p:txBody>
      </p:sp>
      <p:sp>
        <p:nvSpPr>
          <p:cNvPr id="6" name="Content Placeholder 5"/>
          <p:cNvSpPr>
            <a:spLocks noGrp="1"/>
          </p:cNvSpPr>
          <p:nvPr>
            <p:ph sz="half" idx="4"/>
          </p:nvPr>
        </p:nvSpPr>
        <p:spPr/>
        <p:txBody>
          <a:bodyPr/>
          <a:lstStyle/>
          <a:p>
            <a:r>
              <a:t>1. 科技进步使人们能够更轻松地与世界各地的人才建立联系，从而促进了人才流动的全球化。</a:t>
            </a:r>
          </a:p>
          <a:p>
            <a:r>
              <a:t>2. 人才的全球流动性进一步增强，从而促进了经济和文化的交流，并为不同地区的人才带来了新的机遇和挑战。</a:t>
            </a:r>
          </a:p>
          <a:p>
            <a:r>
              <a:t>3. 科技进步拉近了人与人之间的距离，让人才流动变得更加便利。</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科技进步对人才流动方式的影响</a:t>
            </a:r>
          </a:p>
        </p:txBody>
      </p:sp>
      <p:sp>
        <p:nvSpPr>
          <p:cNvPr id="3" name="Text Placeholder 2"/>
          <p:cNvSpPr>
            <a:spLocks noGrp="1"/>
          </p:cNvSpPr>
          <p:nvPr>
            <p:ph type="body" idx="1"/>
          </p:nvPr>
        </p:nvSpPr>
        <p:spPr/>
        <p:txBody>
          <a:bodyPr/>
          <a:lstStyle/>
          <a:p>
            <a:r>
              <a:t>创业机会的增加，</a:t>
            </a:r>
          </a:p>
        </p:txBody>
      </p:sp>
      <p:sp>
        <p:nvSpPr>
          <p:cNvPr id="4" name="Content Placeholder 3"/>
          <p:cNvSpPr>
            <a:spLocks noGrp="1"/>
          </p:cNvSpPr>
          <p:nvPr>
            <p:ph sz="half" idx="2"/>
          </p:nvPr>
        </p:nvSpPr>
        <p:spPr/>
        <p:txBody>
          <a:bodyPr/>
          <a:lstStyle/>
          <a:p>
            <a:r>
              <a:t>1. 科技进步为人才提供了更多的创业机会，使人们可以更轻松地创办自己的企业。</a:t>
            </a:r>
          </a:p>
          <a:p>
            <a:r>
              <a:t>2. 基于新兴技术、新商业模式的创业企业，对创新型人才具有吸引力，从而促进人才流动。</a:t>
            </a:r>
          </a:p>
          <a:p>
            <a:r>
              <a:t>3. 科技进步使创办企业变得更加容易，让人才能够更好地发挥自己的创造力。</a:t>
            </a:r>
          </a:p>
        </p:txBody>
      </p:sp>
      <p:sp>
        <p:nvSpPr>
          <p:cNvPr id="5" name="Text Placeholder 4"/>
          <p:cNvSpPr>
            <a:spLocks noGrp="1"/>
          </p:cNvSpPr>
          <p:nvPr>
            <p:ph type="body" idx="3"/>
          </p:nvPr>
        </p:nvSpPr>
        <p:spPr/>
        <p:txBody>
          <a:bodyPr/>
          <a:lstStyle/>
          <a:p>
            <a:r>
              <a:t>人才竞争的加剧，</a:t>
            </a:r>
          </a:p>
        </p:txBody>
      </p:sp>
      <p:sp>
        <p:nvSpPr>
          <p:cNvPr id="6" name="Content Placeholder 5"/>
          <p:cNvSpPr>
            <a:spLocks noGrp="1"/>
          </p:cNvSpPr>
          <p:nvPr>
            <p:ph sz="half" idx="4"/>
          </p:nvPr>
        </p:nvSpPr>
        <p:spPr/>
        <p:txBody>
          <a:bodyPr/>
          <a:lstStyle/>
          <a:p>
            <a:r>
              <a:t>1. 科技进步导致人才竞争加剧，企业为了争夺顶尖人才而提供更具吸引力的薪酬待遇和职业发展机会。</a:t>
            </a:r>
          </a:p>
          <a:p>
            <a:r>
              <a:t>2. 由于科技企业的快速发展和对人才的激烈竞争，导致部分行业或地区人才短缺问题加剧。</a:t>
            </a:r>
          </a:p>
          <a:p>
            <a:r>
              <a:t>3. 人才竞争的加剧也会促使人才提高自身能力，不断学习，以保持竞争力。</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https://d.book118.com/066050110115010102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科技进步对人才流动影响的概述</vt:lpstr>
      <vt:lpstr> 科技进步对人才流动影响的概述</vt:lpstr>
      <vt:lpstr> 科技进步对人才流动影响的概述</vt:lpstr>
      <vt:lpstr> 科技进步对人才流动影响的概述</vt:lpstr>
      <vt:lpstr> 科技进步促进人才流动的驱动因素</vt:lpstr>
      <vt:lpstr> 科技进步促进人才流动的驱动因素</vt:lpstr>
      <vt:lpstr> 科技进步促进人才流动的驱动因素</vt:lpstr>
      <vt:lpstr> 科技进步促进人才流动的驱动因素</vt:lpstr>
      <vt:lpstr> 科技进步促进人才流动的驱动因素</vt:lpstr>
      <vt:lpstr> 科技进步对人才流动方式的影响</vt:lpstr>
      <vt:lpstr> 科技进步对人才流动方式的影响</vt:lpstr>
      <vt:lpstr> 科技进步对人才流动方式的影响</vt:lpstr>
      <vt:lpstr> 科技进步对人才流动方式的影响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2024-09-27T07:03:43.162</cp:lastPrinted>
  <dcterms:created xsi:type="dcterms:W3CDTF">2024-09-26T23:03:43Z</dcterms:created>
  <dcterms:modified xsi:type="dcterms:W3CDTF">2024-09-26T23:03:45Z</dcterms:modified>
</cp:coreProperties>
</file>