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1648C-8089-4EA0-8447-D043B750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BE3CC-EE68-4969-AAA3-EEFF1763E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C90D1-91D7-48C3-A74B-BEA294106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A64AD-AF81-4C0B-B7DF-C7FC177B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D3EDB5-BD5A-4C10-A7F9-2B57AFEE8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5E24A1-7498-416A-99C3-707BAAD60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40CE69-7028-4B2F-99DC-1CE4794ED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09884-70E6-493E-B380-884A901BD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A336B-9EBB-4F84-9CD1-C8CBCB748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D86A4-D2C2-48B1-8D63-A23F61578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D1892-E0EB-46D4-A960-E5D0210EB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5020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商业模式的反向供应链管理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反向供应链概述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商业模式中反向供应链角色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反向供应链管理策略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技术在反向供应链管理中应用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反向供应链概述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493270" y="1557122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H="1">
            <a:off x="493270" y="3836928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86183" y="1621822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86790" y="3901440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037680" y="4592427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9125" y="1894204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反向供应链是指从客户或最终用户开始，通过回收、再利用、维修、再制造或废弃处理等方式，将产品及其相关信息逆向流动回到供应链上游的过程。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086183" y="2312621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226374" y="4174010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与传统正向供应链相反，反向供应链强调从下游向上游的信息流动与物质回收，具有不确定性、复杂性、价值性和环保性等显著特点。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正向供应链和反向供应链是相互依存的，二者共同构成了完整的供应链循环体系。正向供应链负责将产品从生产地流向消费者，而反向供应链则负责处理消费者使用后的产品及相关信息。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正向供应链和反向供应链在功能上相互补充。正向供应链主要关注产品的生产、分销和销售等环节，而反向供应链则关注产品的回收、再利用和废弃处理等环节。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为了实现供应链的高效运作，正向供应链和反向供应链需要加强信息共享和协同合作，确保信息在供应链上下游之间的顺畅流动。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反向供应链与正向供应链关系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1800" r="21800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反向供应链有助于减少废弃物排放和环境污染，提高资源利用效率，符合可持续发展的要求。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通过回收再利用废旧产品，企业可以节约原材料和生产成本，提高经济效益。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有效的反向供应链管理可以帮助企业树立良好的环保形象，提高客户满意度和忠诚度，从而增强企业的市场竞争力。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反向供应链为企业提供了创新的机会，如通过回收再利用废旧产品进行再制造或设计新产品等，从而开拓新的市场领域。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创新机会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反向供应链重要性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商业模式中反向供应链角色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被动响应者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在传统商业模式中，反向供应链通常作为被动响应者，处理由正向供应链产生的退货、召回和废弃物等问题。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成本中心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反向供应链在传统商业模式中往往被视为成本中心，企业需要投入大量资源处理退货和废弃物，增加运营成本。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缺乏战略重视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由于反向供应链在传统商业模式中的地位较低，企业往往缺乏对其的战略重视和投入。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传统商业模式中反向供应链地位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在新兴商业模式中，反向供应链成为主动管理者，通过优化退货、召回和废弃物处理流程，降低企业运营成本。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主动管理者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反向供应链在新兴商业模式中被视为利润中心，通过回收再利用、二手市场等创新模式，为企业创造新的收入来源。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利润中心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随着新兴商业模式的兴起，反向供应链的战略重要性逐渐提升，企业需要加强对其的投入和管理。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战略重要性提升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新兴商业模式对反向供应链影响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苹果公司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苹果通过优化退货和回收流程，降低运营成本，同时提高客户满意度和忠诚度。此外，苹果还通过回收再利用和二手市场等创新模式，实现资源循环利用和环保目标。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亚马逊公司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亚马逊通过建立完善的退货和召回制度，提高客户体验和品牌形象。同时，亚马逊还通过大数据分析和人工智能技术优化反向供应链流程，提高运营效率和降低成本。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宜家家居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宜家家居通过回收再利用和二手市场等创新模式，实现资源循环利用和环保目标。此外，宜家还通过优化废弃物处理流程，降低企业运营成本，提高社会责任感和可持续发展能力。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案例分析：成功企业如何运用反向供应链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反向供应链管理策略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回收渠道建设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建立多渠道回收体系，包括直接回收、第三方回收和零售商回收等，确保废旧产品有效回收。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回收价格制定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根据废旧产品的剩余价值、回收成本和市场供需状况，制定合理的回收价格，激励消费者和企业参与回收。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回收物流优化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通过优化回收物流网络，降低回收成本，提高回收效率，确保废旧产品及时回流到生产企业。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再制造技术选择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根据废旧产品的损坏程度和再制造成本，选择合适的再制造技术，如修复、翻新、再加工等。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再制造生产流程设计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设计高效的再制造生产流程，确保再制造产品的质量和性能达到原产品标准。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再制造市场定位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针对再制造产品的特点和市场需求，制定合适的市场定位策略，如价格定位、渠道定位等。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再制造策略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对回收的废旧产品进行分类处理，如可回收物、有害废弃物和其他废弃物等，确保各类废弃物得到妥善处理。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废弃物分类处理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通过废弃物资源化利用技术，将废弃物转化为有价值的资源，如能源、原材料等，降低资源消耗和环境污染。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废弃物资源化利用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对无法资源化利用的废弃物进行最终处置，如焚烧、填埋等，确保废弃物处理符合环保法规要求。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废弃物最终处置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废弃处理策略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https://d.book118.com/066050202114010052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2024-09-18T21:05:36.185</cp:lastPrinted>
  <dcterms:created xsi:type="dcterms:W3CDTF">2024-09-18T13:05:36Z</dcterms:created>
  <dcterms:modified xsi:type="dcterms:W3CDTF">2024-09-18T13:05:38Z</dcterms:modified>
</cp:coreProperties>
</file>