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CE40F-F976-4206-A4B8-90F90E8A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7A10D-0F5B-4EC8-B5D5-D255B627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F0282-7BF3-4145-8BA8-095B2CAA7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3D41B-ED37-4FAD-87D0-0DC6F809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CEF23-97B3-4043-81AC-A9236DC21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2F74B-75D7-42BF-A6B3-A48786FC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838A9-6A37-44F7-BA70-89D1AB3B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2BE30-4EEB-40C6-8C4C-1B27230D2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7DAF8-5AE3-4C0B-BDA8-CABAF0C9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04104-7650-4D6A-A7DB-65204689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332B3-E953-42E3-BB10-3D87E1443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1213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VTE防护问题及分析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分析VTE防护的现状和不足，提出改进措施，降低VTE的发生率。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探讨VTE（静脉血栓栓塞）防护问题，提高医护人员和患者对VTE的认识和重视程度。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有效的VTE防护可以降低患者的死亡率和致残率，提高患者生活质量。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VTE防护是医疗质量管理和患者安全的重要组成部分，对于提高医院整体医疗水平具有重要意义。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VTE是一种常见的并发症，严重威胁患者生命安全。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VTE防护现状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医疗机构普遍重视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目前，各级医疗机构普遍重视VTE（静脉血栓栓塞症）的防护工作，建立了相应的预防和管理制度。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风险评估工具的应用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多数医院采用风险评估工具对患者进行VTE风险评估，以识别高危人群并采取相应的预防措施。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预防措施的实施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针对VTE高危人群，医疗机构采取了包括药物预防、物理预防和早期活动等在内的综合预防措施。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目前，各医疗机构采用的风险评估工具不统一，评估标准和方法存在差异，导致评估结果的可比性较差。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风险评估工具不统一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部分医疗机构在VTE预防措施的实施上存在不规范之处，如药物预防剂量不足、物理预防措施执行不到位等。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部分医护人员对VTE的认知和重视程度不够，缺乏相应的专业知识和技能培训，影响了VTE防护工作的效果。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VTE是一种严重的并发症，可导致患者残疾甚至死亡。若防护措施不到位，将直接威胁患者的生命安全。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患者安全受威胁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VTE防护工作的不足可能导致医疗质量下降，增加医疗纠纷和投诉的风险，影响医疗机构的声誉和形象。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不规范的VTE防护措施可能导致医疗资源的浪费，如不必要的检查、治疗等，增加了患者的经济负担和医疗机构的运营成本。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医疗资源浪费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VTE防护问题原因分析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缺乏完善的VTE评估和预防体系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当前医疗体系中，对于VTE的评估和预防缺乏统一的标准和流程，导致医护人员在实践中存在操作不规范、评估不准确等问题。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部分医院由于医疗资源紧张，无法为每位患者提供足够的VTE防护措施，如缺乏专业的VTE防护团队、设备不足等。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跨科室协作不畅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VTE防护需要多个科室的协作，包括心血管内科、外科、重症医学科等，但当前医疗体系中跨科室协作存在诸多障碍，如沟通不畅、责任不清等。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医疗体系原因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缺乏VTE防护意识和技能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部分医护人员对VTE的危害认识不足，缺乏必要的防护意识和技能，导致在实践中无法有效地评估和预防VTE。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229" r="1022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工作繁忙，无暇顾及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医护人员工作繁忙，常常需要处理大量的患者和病情，导致在VTE防护方面投入的时间和精力不足。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部分医护人员缺乏系统的VTE防护培训，无法掌握最新的评估方法和预防措施，影响VTE防护效果。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https://d.book118.com/066051213013010043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2024-09-10T20:11:42.113</cp:lastPrinted>
  <dcterms:created xsi:type="dcterms:W3CDTF">2024-09-10T12:11:42Z</dcterms:created>
  <dcterms:modified xsi:type="dcterms:W3CDTF">2024-09-10T12:11:44Z</dcterms:modified>
</cp:coreProperties>
</file>