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4A250-AC85-411E-9661-1C8EFC6B7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07EF8-A729-4FDF-BEF1-37376DBA1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06801-9C66-4E56-834C-080BA047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870D4-36E2-4715-A21A-9752069CB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6823D6-11EC-434E-BA67-54ACEFADB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17F5A-4B48-47D0-9CDB-28E144374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C12DA-21D9-42A8-86A0-09E34CCD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0E878-9342-49FC-BDC7-29D25BE8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88818-F797-4D9B-AD28-4FAC1EEF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77315-7C90-4F38-BB16-1624ABF2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6A862-8122-470E-85AC-1DCA5F9A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1214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持续改进质量管理体系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持续改进的方法和工具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案例分享：某企业的质量管理体系持续改进实践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质量管理体系是一套系统化的方法，用于管理、控制和持续改进组织的产品或服务质量。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它涵盖了组织内部所有与质量相关的活动和过程，以确保满足客户需求和期望。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质量管理体系是组织实现质量管理目标的基础和保障。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12265" r="122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促进组织持续改进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质量管理体系的重要性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通过确保产品或服务的质量，提高客户满意度和忠诚度。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优质的产品或服务能够增强组织的竞争力，赢得市场份额。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减少缺陷和错误，降低质量损失和客户投诉，从而降低成本。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通过质量管理体系，组织能够不断识别问题、分析原因并采取措施改进，实现持续发展。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国际标准化组织（ISO）制定的质量管理标准，用于规范组织的质量管理体系。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ISO 9001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针对不同行业制定的质量管理标准，如汽车行业的ISO/TS 16949。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行业特定标准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特定国家或地区制定的质量管理要求，如中国的GB/T 19001。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国家或地区标准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通过第三方机构对组织的质量管理体系进行审核和认证，确保符合相关标准和要求。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第三方认证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质量管理体系的标准和要求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持续改进的方法和工具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根据组织战略和市场需求，制定明确、可衡量的质量目标。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识别关键过程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识别对产品或服务质量有重大影响的关键过程，并制定相应的控制措施。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基于质量目标和关键过程，制定针对性的质量策略，确保产品或服务质量的稳定性和可靠性。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通过实时监测和记录过程参数，确保生产或服务过程中的关键指标符合预设标准。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监控过程参数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收集并分析质量数据，识别潜在问题、趋势和改进机会。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采取预防措施，降低产品或服务出现缺陷的可能性，提高质量控制水平。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9375" r="19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通过第三方认证机构对质量管理体系进行审核和认证，确保体系的有效性和符合性。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质量管理体系认证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定期进行内部质量审核，检查质量管理体系的执行情况，确保体系运行的持续有效性。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推行标准化管理，规范工作流程和操作方法，提高产品或服务质量的稳定性和一致性。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5566" r="55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加强跨部门合作，共同推动质量改进项目的实施，实现全组织范围内的持续改进。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根本原因分析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对质量问题进行深入分析，识别根本原因，为制定有效改进措施提供依据。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鼓励员工提出创新和改进意见，持续优化产品或服务的质量和性能。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通过调查、访谈等方式收集客户对产品或服务的意见和建议，识别潜在的改进点。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收集客户反馈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分析内部数据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6458" r="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分析内部质量检测、过程控制等数据，找出可能存在的问题和改进空间。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关注行业发展趋势、竞争对手动态等信息，了解市场对产品或服务的新需求和期望。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识别改进机会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根据识别出的改进机会，明确改进的目标和期望效果。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确定改进目标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制定具体的实施计划，包括改进措施、时间安排、资源投入等。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明确各相关部门和人员的责任和任务，确保改进计划的顺利实施。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分配责任和任务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对员工进行培训，提高其技能和意识，确保他们能够理解和执行改进措施。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引入新工具和技术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引入新的工具和技术，提高工作效率和产品质量。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根据改进计划调整相关流程，优化工作方式和方法。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实施改进措施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https://d.book118.com/066051214141010055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2024-09-23T04:22:25.581</cp:lastPrinted>
  <dcterms:created xsi:type="dcterms:W3CDTF">2024-09-22T20:22:25Z</dcterms:created>
  <dcterms:modified xsi:type="dcterms:W3CDTF">2024-09-22T20:22:27Z</dcterms:modified>
</cp:coreProperties>
</file>