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1F26B-7C57-4CCF-9B99-7D76F5A85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3A114-BB6B-4F51-9183-848F0B4CA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25918-035F-48EA-86CE-055B7625F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1BD23-D7D2-4625-94D9-352DE2C8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24611-8A3A-4698-8E14-285BF44C8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0AE48-F2CD-4BBD-A6FE-6B057B2FC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C7EA18-4A99-4595-902B-B189CE7B4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A9B42-3C14-49B3-8EDE-ADFCABEFD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9BC25-7EF9-4B59-AC73-7E7482E4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4C182-460B-4B52-A0E5-0E6EC97F2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F8646-47C9-4F36-BDAB-850F63190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5122405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2023年合规管理年度工作总结报告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2023年合规管理工作的主要成果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2023年合规管理工作的问题和挑战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2024年合规管理工作的展望和计划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对2023年度合规管理工作进行全面总结，分析存在的问题和不足，提出改进措施，为未来工作提供参考和借鉴。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业务范围的逐渐拓展，合规管理在企业发展中的地位越来越重要。为了更好地适应市场变化和监管要求，提高企业合规意识和风险防范能力，本报告对2023年度合规管理工作进行了全面梳理和总结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本报告涵盖了2023年度企业合规管理工作的各个方面，包括合规体系建设、制度执行、风险防范、监督检查等方面的内容。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由于时间和资源的限制，本报告可能无法涵盖所有细节和具体案例，对于某些具体问题和情况可能没有深入分析和探讨。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2023年合规管理工作的主要成果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制定和完善了多项合规政策，包括反腐败、反洗钱、数据保护等方面的规定，确保公司业务在合规方面得到有效指导。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针对新兴业务领域，及时制定相应的合规政策，防范潜在风险，保障公司利益。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定期评估现有合规政策的有效性，根据业务发展和监管环境变化进行修订和完善，提高合规政策的适用性和针对性。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49" b="1544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合规政策制定与完善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合规培训与宣传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组织多场合规培训活动，覆盖公司全体员工，提高员工的合规意识和风险防范能力。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开展形式多样的合规宣传活动，如合规知识竞赛、合规文化周等，营造良好的合规氛围。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针对不同层级员工制定个性化的合规培训计划，确保培训效果落地，提升全员合规水平。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定期开展合规检查工作，对各部门、各业务线的合规执行情况进行全面梳理和评估。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加强与内部审计、法务等部门的协同配合，形成监督合力，提高监督效果。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对发现的违规行为及时进行处理和纠正，并追究相关责任人的责任，确保合规要求得到有效执行。同时，对典型案例进行通报，警示和教育员工。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685" r="768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788" r="11788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30" r="530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合规检查与监督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2023年合规管理工作的问题和挑战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https://d.book118.com/066051224053010103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2024-09-28T13:11:38.120</cp:lastPrinted>
  <dcterms:created xsi:type="dcterms:W3CDTF">2024-09-28T05:11:38Z</dcterms:created>
  <dcterms:modified xsi:type="dcterms:W3CDTF">2024-09-28T05:11:40Z</dcterms:modified>
</cp:coreProperties>
</file>