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F7453-C6E1-42F7-8059-187708E02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F99CA-4E2A-4E43-9100-8A5F83C36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F2C96-3E90-4FCB-982F-410CC9E62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F8F6A-7D99-448E-B42F-353BBF17D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1C32C2-FD78-4D0C-B328-F32FC90D3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ECCA0A-075C-44FC-886A-F4BDFBB93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1FD557-3BB6-4F80-B95D-E63B44EF3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354DE-DC58-4DE1-8032-2F071E957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4EE81-47BC-4E59-8A4D-5A285CAC6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6875A-3641-4983-AC94-FDB74F3C5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B2A8F-07AB-4AC9-B7AF-9ADDFDB16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5223401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文化教育行业员工培训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专业知识与技能更新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职业素养与职业道德培养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00" b="58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行业竞争激烈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随着文化教育行业的快速发展，市场竞争日益激烈，对员工的专业素养和服务质量提出了更高的要求。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技术创新推动行业变革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互联网、人工智能等技术的不断创新和应用，正在深刻改变文化教育行业的传统模式和教学方式。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多元化、个性化需求增长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消费者对文化教育产品和服务的需求越来越多元化、个性化，要求企业能够提供更加符合消费者需求的产品和服务。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通过培训，使员工掌握更多的专业知识和技能，提高教育教学水平和服务质量。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提升员工专业素养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88" r="181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优秀的员工是企业最重要的竞争力之一，通过培训可以提升员工整体素质和企业的综合竞争力。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培训可以激发员工的创新意识和创造力，为企业带来新的发展思路和动力。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839" r="2483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通过系统性的培训课程，使员工掌握行业前沿的知识和技能，提高工作能力和效率。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知识技能提升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通过团队建设、沟通技巧等培训，增强员工的团队协作意识和沟通能力，提高工作协同效率。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团队协作与沟通能力增强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通过创新思维训练、案例分析等培训方式，培养员工的创新思维和解决问题能力，以应对复杂多变的市场环境。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创新思维与解决问题能力培养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通过企业文化、职业规划等培训，增强员工对企业的认同感和归属感，提高员工忠诚度和稳定性。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员工忠诚度与归属感提升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教育教学能力提升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通过案例分析、角色扮演等方式，提高员工与学生互动的能力，增强课堂趣味性。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培养员工引导学生主动思考、发现问题和解决问题的能力，激发学生学习动力。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教授员工如何制作高质量的课件、视频等多媒体教学资源，提升教学效果。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多媒体教学技能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教学方法与技巧培训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指导员工如何分析学生需求，从而设计出更符合学生实际需求的课程。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教授员工如何合理安排课程进度、知识点分布和评估方式，确保课程的系统性和完整性。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课程结构设计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19" r="1481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培养员工整合内外部资源，如教材、案例、网络资源等，丰富课程内容。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课程资源开发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课程设计与开发能力培养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学习动机激发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指导员工运用心理学原理，激发学生的学习动机，提高学生的学习积极性。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教授员工如何了解学生的心理特点，以便更好地满足学生的情感和学习需求。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课堂管理技巧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培养员工掌握有效的课堂管理技巧，如应对学生问题行为、维护课堂秩序等，确保良好的教学环境。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417" r="1841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292" r="18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教育心理学知识应用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专业知识与技能更新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学术会议与研讨会参与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鼓励员工参加国内外学术会议和研讨会，拓宽视野，了解最新研究进展。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专家讲座与报告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定期邀请国内外知名专家进行讲座和报告，让员工接触最新的教育理念和实践。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学术研究成果分享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组织员工学习最新的教育研究成果，了解学科发展趋势和前沿动态。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学科前沿动态介绍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推荐员工参加优质的在线课程，学习新的教学方法和技能。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在线课程学习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组织针对性的工作坊和培训课程，帮助员工掌握新的教学工具和技术。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工作坊与培训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鼓励员工参与实践项目，将所学新知识、新技能应用于实际工作中。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实践项目参与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新知识、新技能学习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https://d.book118.com/066052234012010050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2024-09-15T04:27:52.135</cp:lastPrinted>
  <dcterms:created xsi:type="dcterms:W3CDTF">2024-09-14T20:27:52Z</dcterms:created>
  <dcterms:modified xsi:type="dcterms:W3CDTF">2024-09-14T20:27:54Z</dcterms:modified>
</cp:coreProperties>
</file>