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221882-2AB9-4A92-B60A-221B75EEC1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B8D7AB-4E21-4050-AA95-7F8539A0CA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DEC19B-093C-47AF-B4ED-804D358302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B44700-EBDD-407E-9B09-A8CF5A67E4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93863A1-9387-415C-836E-6B45B3F564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261981E-D9A6-4B2E-963A-1D605CDEDD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7D9F804-9643-45AE-96F2-4F61A8535A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9A011A-456F-40A7-8076-7DF9019540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88890E-7B2F-4BCB-88BA-D5AFD87C72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E5BD2C-34EE-402A-9B09-3D1E6F7A63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7713A2-4906-412C-BFFB-F90F5A92ED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6053022010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电器维修服务行业销售技巧指导手册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汇报人：小无名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行业概述与市场分析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销售技巧与策略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产品与服务展示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客户关系管理与维护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价格策略与收款管理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团队协作与培训提升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行业概述与市场分析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服务种类日益丰富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从简单的家电维修到复杂的工业电器设备维修，电器维修服务种类越来越多，对从业人员的专业技能要求也越来越高。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行业法规不断完善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政府逐步加强对电器维修服务行业的监管，出台相关法规和标准，保障消费者权益，促进行业健康发展。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行业规模持续扩大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随着电器产品的普及和更新换代，电器维修服务市场不断扩大，为行业提供了持续增长的空间。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电器维修服务行业发展现状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市场规模及增长趋势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市场规模巨大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电器维修服务市场覆盖家庭、商业和工业等多个领域，市场规模巨大，为从业者提供了广阔的市场空间。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增长趋势明显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随着电器产品的不断更新换代和消费者对高品质生活的追求，电器维修服务市场将保持持续增长趋势。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知名品牌在市场中占据主导地位，通过提供优质服务、扩大品牌宣传等手段提升竞争力。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品牌竞争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部分从业者通过降低价格吸引客户，但可能牺牲服务质量和客户满意度。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价格竞争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具备先进技术和专业技能的从业者能够在市场中脱颖而出，满足客户对高品质服务的需求。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技术竞争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竞争格局与主要参与者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价格敏感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客户在选择维修服务时会考虑价格因素，但通常不会以牺牲服务质量为代价选择低价服务。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便捷性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客户希望获得快速、方便的电器维修服务，能够及时解决电器故障问题。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客户对维修人员的专业技能和服务质量有较高要求，希望获得专业的维修服务。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客户需求及消费特点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https://d.book118.com/066053022010010103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2024-09-28T03:22:15.950</cp:lastPrinted>
  <dcterms:created xsi:type="dcterms:W3CDTF">2024-09-27T19:22:15Z</dcterms:created>
  <dcterms:modified xsi:type="dcterms:W3CDTF">2024-09-27T19:22:18Z</dcterms:modified>
</cp:coreProperties>
</file>