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2CD96-8D67-465F-A452-15CBFF07E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62EA0-9469-421C-A071-8351582D8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FF52-6E94-4442-8553-AD622445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7DFFC-3D95-4A73-BEF0-04EC485A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FA244-63C1-41D7-A832-BAA040BA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E3327-E2F8-4029-B8B0-8F90FE30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D5165-363C-4F50-A6AD-B8EA93D7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A237-FBDF-45F8-9F01-7E78BF9A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B73F6-283F-4ACB-9F8A-75657970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7DD51-41F1-4274-9BF0-276D40F6D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C3C5B-04B3-4EFF-A254-CA0DFE1A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4125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公司年会董事长讲话稿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公司业绩与亮点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市场趋势与行业挑战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公司战略与目标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亲爱的同事们，大家好！感谢大家今晚抽出宝贵的时间，齐聚一堂，共同参加公司的年会。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过去的一年里，我们共同经历了许多挑战和机遇，感谢每一位同事的辛勤付出和无私奉献，是大家的共同努力让我们取得了今天的成绩。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欢迎与感谢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感谢团队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欢迎致辞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本次年会的主题是“凝心聚力，共创未来”，旨在加强团队凝聚力，共同谋划公司未来发展。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年会主题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通过本次年会，我们希望大家能够深入交流、互相学习，共同总结过去一年的经验，为新的一年制定更加明确的目标和计划。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年会目的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年会主题与目的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团队壮大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过去一年回顾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过去的一年里，我们公司在各项业务上取得了显著的进展，实现了业绩的稳步增长。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在人才方面，我们吸引了众多优秀人才的加入，为公司的发展注入了新的活力。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在科技创新方面，我们持续投入研发，推出了多项具有竞争力的新产品和服务。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在履行社会责任方面，我们积极参与公益事业，为社会做出了积极的贡献。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公司业绩与亮点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全年实现营收XX亿元，同比增长XX%。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净利润达到XX亿元，同比增长XX%。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成功进入XX个新市场，拓宽了公司业务范围。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整体业绩概览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投入XX亿元用于研发，推出了XX款具有市场竞争力的新产品。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实现生产线自动化升级，提高生产效率XX%。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成功实施节能减排项目，降低碳排放量XX万吨。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在行业内占据XX%的市场份额，稳居行业前列。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客户满意度达到XX%，高于行业平均水平。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与全球XX家知名企业建立长期战略合作关系，共同推动行业发展。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市场份额与竞争力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团队建设与企业文化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我们不断调整团队结构，提升工作效率，实现更好的业务协同。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团队壮大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在过去一年中，我们的团队规模逐渐扩大，吸引了众多行业精英加入。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鼓励跨部门交流与合作，打破信息壁垒，共同推动公司发展。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人才培养与晋升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制定完善的人才培养计划，提升员工的专业技能与综合素质。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设立公平的晋升机制，为员工提供广阔的发展空间，激发工作积极性。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通过丰富的团队建设活动，增强团队凝聚力，促进员工互动与合作。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坚守企业核心价值观，以客户为中心，诚信经营，持续创新。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将企业文化融入日常工作中，让员工在实践中深刻体会和传承。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文化落地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积极履行社会责任，关注公益事业，树立良好的企业形象。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企业文化理念与实践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市场趋势与行业挑战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https://d.book118.com/066054125051010031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2024-08-29T18:04:26.571</cp:lastPrinted>
  <dcterms:created xsi:type="dcterms:W3CDTF">2024-08-29T10:04:26Z</dcterms:created>
  <dcterms:modified xsi:type="dcterms:W3CDTF">2024-08-29T10:04:28Z</dcterms:modified>
</cp:coreProperties>
</file>