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F3B03-8E24-4D57-AA21-F4C3C1B51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DE84D-7FDC-4580-A26D-DFECC5EBF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33AF8-95DD-443B-9364-48FCD1D88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317394-B73D-4C4B-9602-B4113C258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80F0F3-472F-4174-A976-9C02F53C3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C0B9A3-032E-4913-9710-A81AAF2A6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14D814-EB22-4BDC-88CC-C76788A0E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33C1E0-C8EA-4A99-9357-7D07E88C5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B3EDD5-B97C-4FED-A2EC-3F16F720E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20CF8-09F5-4B4F-9C0D-9A25F742A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5A6CF-BA0E-41F3-8B50-62A9EF8AE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05423020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乙炔气库管理制度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乙炔气库操作规程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乙炔气库事故预防与处理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乙炔气库管理制度的执行与监督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819" r="2981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乙炔气库是指专门用于存储乙炔气体的仓库或设施，通常由专业的气体公司或工业气体供应商运营。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乙炔气库具有严格的安全标准和操作规程，以确保存储的乙炔气体不会发生泄漏、爆炸等安全事故。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乙炔气库的定义与特点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乙炔气库的重要性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保障生产安全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乙炔气库是工业生产中重要的组成部分，尤其在焊接、切割、热处理等领域，乙炔气体的安全存储和使用对于保障生产安全至关重要。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维护社会稳定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乙炔气库的安全管理对于维护社会稳定具有重要意义，一旦发生安全事故，可能会造成人员伤亡和环境污染，对社会造成严重影响。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乙炔气库的安全管理必须严格遵守国家和地方政府的相关法律法规，确保符合安全标准。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严格遵守法律法规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强化安全意识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50" r="15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加强员工安全意识培训，确保员工了解并掌握乙炔气库的安全操作规程和应急处理措施。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对乙炔气库进行定期检查和维护，确保设施设备完好无损，及时发现并消除安全隐患。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乙炔气库的安全管理原则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乙炔气库管理制度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人员资质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确保库区工作人员具备相应的专业知识和技能，并取得相应的资格证书。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人员培训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定期对工作人员进行安全培训和技能提升，确保其具备应对突发事件的能力。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人员进出管理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严格控制人员进出库区，对进入人员进行安全检查和登记。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https://d.book118.com/066054230204010102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2024-09-27T17:45:59.861</cp:lastPrinted>
  <dcterms:created xsi:type="dcterms:W3CDTF">2024-09-27T09:45:59Z</dcterms:created>
  <dcterms:modified xsi:type="dcterms:W3CDTF">2024-09-27T09:46:01Z</dcterms:modified>
</cp:coreProperties>
</file>