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031DB-85EA-4B9B-A45A-1772EC432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63814-8CC5-49DC-9421-E5194B8E8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C0411-5592-4B16-BC6E-9426350C7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F4B51-57FC-4C6C-A6F1-FC7E8209B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B209A-9F72-4F8D-B421-10FCF1510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D9066C-1A6E-4FD0-BB41-10BBCBCE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47CAA-BF36-43FE-9D79-C114CAD8B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C0317-8BA5-4BF1-A856-6B9007FBB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A5A81-8D92-4CFF-BEAA-DFA6D82B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9B9D0-4811-4945-8181-C9645A97F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E30A6-E605-4C9B-8B6F-68DDCAAE8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00230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房地产专业培训开启卓越职业之门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卓越职业素养提升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房地产行业概述与发展趋势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随着城市化进程的加速和人口迁移，房地产行业持续保持增长，市场规模不断扩大。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房地产行业涉及开发、建设、销售、物业管理等多个环节，形成了完整的产业链。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随着科技、绿色、智能等元素的融入，房地产行业正朝着更加高效、环保、智能的方向发展。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行业现状及前景分析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政府对土地供应、用途、转让等方面的政策，直接影响房地产市场的供求关系和价格。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土地政策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政府对房地产交易、持有等环节征收的税费，对房地产市场具有调控作用。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政府对房地产行业的贷款、融资等金融政策，影响房地产开发商的资金链和市场风险。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政策法规解读与影响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市场竞争格局与机遇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房地产市场竞争激烈，开发商需要不断提升产品品质和服务水平以赢得市场份额。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市场机遇与挑战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随着消费者需求的变化和技术的进步，开发商需要抓住市场机遇，应对挑战，实现可持续发展。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行业合作与共赢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开发商可以通过合作、联盟等方式实现资源共享和优势互补，共同应对市场变化和挑战。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专业知识与技能培养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培养敏锐的市场洞察力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通过案例分析和实战演练，提高对市场动态和趋势的敏锐度，为投资决策提供有力支持。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掌握市场调研方法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学习如何收集、整理和分析房地产市场数据，包括供需关系、价格趋势、竞争态势等。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了解房地产政策与法规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熟悉国家和地方政府的房地产政策、法规及调控措施，以便更好地把握市场脉搏。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学习如何制定投资策略、进行项目筛选和评估，以及制定风险应对措施。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掌握投资策划原理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了解并掌握财务分析的基本方法，如投资回报率、内部收益率等，以便对项目进行准确评估。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熟悉财务分析工具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通过模拟投资和案例分析，提高对项目风险的识别、评估和应对能力。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培养风险评估能力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房地产投资策划与评估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熟悉运营管理知识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了解房地产项目运营管理的基本原理和方法，包括物业管理、资产管理、品牌管理等。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掌握项目开发流程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学习房地产项目从立项、规划、设计到施工、验收等各个环节的管理要点和注意事项。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通过项目实战和团队合作，提高与团队成员的沟通协调能力，确保项目的顺利进行。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500" b="16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房地产项目开发与运营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卓越职业素养提升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https://d.book118.com/066100230231010050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2024-09-16T10:19:32.478</cp:lastPrinted>
  <dcterms:created xsi:type="dcterms:W3CDTF">2024-09-16T02:19:32Z</dcterms:created>
  <dcterms:modified xsi:type="dcterms:W3CDTF">2024-09-16T02:19:34Z</dcterms:modified>
</cp:coreProperties>
</file>