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3DE78-B7A9-406F-8640-062F982AD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671E6-9C2D-440D-8689-49A30B1D0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1E3B2-E84F-45A0-B219-701885CC4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F0606-0255-4240-8EBD-E94963CAA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659D62-4BDF-4D60-BC50-BC254E9A7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5845FE-0DD6-4523-9562-4045705DB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F23B99-510B-4F34-986A-3E08B1E55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5A288-7257-4811-9FDD-8F0A800F4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0CBAB-D376-43AE-A46B-DBDB69981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35730-2FE3-42F6-B0B9-9929D8636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478C3-FF71-40B5-8C82-AC034707C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0123111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导游的公共关系与媒体关注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导游公共关系概述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导游与游客的关系管理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导游与旅行社的合作关系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导游与旅游目的地的关系维护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媒体关注对导游职业的影响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导游公共关系危机管理与应对策略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导游公共关系概述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公共关系是一种管理职能，通过建立和维护与公众之间的互利关系，促进组织和个人在公众中的形象和声誉。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公共关系对于导游来说至关重要，因为导游作为旅游行业的代表，需要与游客、旅游机构、媒体等多方建立良好的关系，以确保旅游活动的顺利进行和个人职业形象的提升。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69" r="20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公共关系的定义与重要性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导游经常面对来自不同文化背景的游客，需要具备跨文化交流的能力，以建立良好的公共关系。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导游的服务质量直接影响游客的旅游体验和满意度，因此导游需要注重服务细节，提升服务质量，以赢得游客的信任和好评。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在旅游过程中，可能会出现各种突发事件和危机，导游需要具备应对危机的能力，及时采取措施，保障游客的安全和权益。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应对危机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875" b="5875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导游公共关系的特殊性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通过建立良好的公共关系，导游可以提升自己的职业形象和知名度，吸引更多的游客和潜在客户。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良好的公共关系有助于导游与旅游机构、景区、酒店等相关方建立合作关系，共同推动旅游行业的发展。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042" r="11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833" r="10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通过与游客建立良好的关系，导游可以更好地了解游客的需求和期望，提供个性化的服务，提高游客的满意度和忠诚度。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建立良好公共关系的意义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导游与游客的关系管理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分析游客需求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根据游客的年龄、性别、职业等特征，分析游客的需求差异，制定相应的服务策略。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预测游客需求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通过市场调查和数据分析，预测未来游客的需求趋势，提前做好准备。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了解游客需求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通过与游客交流、观察游客行为等方式，了解游客的旅游目的、兴趣爱好、文化背景等信息，以便提供个性化的服务。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792" r="7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良好的人际交往能力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导游需要与游客建立良好的关系，关注游客的情感需求，提供热情周到的服务，同时要与旅游团队其他成员保持良好的合作关系。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良好的语言表达能力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导游需要具备流利的口语表达能力，能够清晰、准确地传达信息，同时要注意语音、语调的运用，增强语言的感染力。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丰富的知识储备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导游需要具备广博的知识储备，包括历史、文化、地理、艺术等方面的知识，以便为游客提供深入的讲解和解答疑问。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灵活应变的能力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导游需要具备灵活应变的能力，能够处理各种突发情况，如游客走失、天气突变等，确保旅游行程的顺利进行。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导游服务技巧与沟通能力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339" r="1633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811" r="188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当游客提出投诉或纠纷时，导游需要耐心倾听游客的意见和诉求，了解问题的具体情况。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倾听游客意见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导游需要积极与相关部门或人员沟通，协调解决游客遇到的问题，确保问题得到妥善处理。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积极解决问题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导游需要做好投诉或纠纷的记录工作，及时向旅行社或相关部门反馈情况，以便改进服务质量。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做好记录与反馈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在处理投诉或纠纷时，导游需要保持冷静和理性，避免情绪化的言辞和行为，以免激化矛盾。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保持冷静与理性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处理游客投诉与纠纷的方法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导游与旅行社的合作关系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旅行社负责策划和组织旅游行程，为游客提供一站式服务。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92" r="17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旅行社在游客和旅游资源之间起到桥梁作用，为游客提供合适的旅游产品和服务。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旅行社需要对导游的服务质量进行监管，确保游客的旅游体验。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旅行社的角色与职责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导游与旅行社签订合同，明确双方的权利和义务，按照合同规定执行旅游任务。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083" r="18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旅行社根据旅游行程的需要，临时雇佣导游，支付相应的报酬。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临时雇佣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导游与旅行社建立长期合作关系，共同打造优质的旅游产品和服务。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导游与旅行社的协作方式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https://d.book118.com/066101231110010033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2024-09-02T00:22:25.663</cp:lastPrinted>
  <dcterms:created xsi:type="dcterms:W3CDTF">2024-09-01T16:22:25Z</dcterms:created>
  <dcterms:modified xsi:type="dcterms:W3CDTF">2024-09-01T16:22:27Z</dcterms:modified>
</cp:coreProperties>
</file>