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FB1EB-40B0-4884-921A-C9C72BFB2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C5111-D10F-48FB-9117-BC13F522E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BD358-499B-4650-B9DD-A279C6C0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3745C-50EF-46CD-9706-CD72667D9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08A4D-F3B6-4989-BECA-F039BE91D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147F4-DE08-4676-88DB-5DF65DDA2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B90BE-1D5C-4F0D-90B9-8D52D27A7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9421C-145D-48F2-BA08-A166EBF73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B99B7-F829-46B5-B96F-B2CAC574B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A07CA-DB6D-47A7-BFF0-100D3B06E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28537-881E-4C3F-A9C5-6AE988EF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02033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食品安全管理体系的食品安全防控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原料采购与储存环节防控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生产加工环节防控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包装运输环节防控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销售与餐饮环节防控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食品安全管理体系是指为确保食品在生产、加工、运输、储存和销售等各环节中的安全性而建立的一套系统性、科学性的管理方法。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通过实施食品安全管理体系，确保食品从农田到餐桌的全程安全，防止食品污染和有害因素对人体健康的危害，保障消费者的合法权益。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我国食品安全管理体系建设起步较晚，但近年来政府和企业对食品安全的重视程度不断提高，相关法律法规和标准逐步完善，食品安全监管体系也日益健全。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发达国家在食品安全管理体系建设方面起步较早，已经形成了较为完善的法律法规和标准体系，同时注重食品安全的全过程监管和风险评估，确保食品的安全和质量。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《中华人民共和国食品安全法》是我国食品安全领域的基本法律，对食品生产和经营行为进行了规范，明确了食品安全监管的职责和措施。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安全国家标准》是我国食品安全领域的重要标准之一，涵盖了食品中各类有害物质的限量、食品添加剂的使用、食品标签标识等方面的规定，为食品生产和监管提供了依据。此外，还有针对不同食品品类的专业标准，如《婴幼儿配方食品》、《乳制品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食品安全防控策略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通过对食品生产、加工、运输、销售等环节的全面分析，识别出可能存在的食品安全风险。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对识别出的风险进行定性和定量评估，确定风险发生的可能性和后果的严重程度。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根据风险评估结果，对食品安全风险进行等级划分，为后续的风险管理提供依据。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制定预防性控制措施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针对识别出的风险，制定相应的预防性控制措施，如加强原料采购管理、改进生产工艺、完善食品包装等。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实施食品安全培训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加强对食品从业人员的食品安全培训，提高其食品安全意识和操作技能。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建立食品安全追溯体系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通过建立食品安全追溯体系，实现对食品生产、加工、运输、销售等全过程的监控和追溯，确保食品安全。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建立应急响应机制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建立快速、有效的应急响应机制，确保在食品安全事故发生时能够及时启动应急预案，最大限度地减少事故造成的损失。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加强应急演练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定期组织食品安全应急演练，提高应急处置能力和水平。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针对可能发生的食品安全事故，制定相应的应急预案，明确应急组织、通讯联络、现场处置等方面的要求。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原料采购与储存环节防控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确保供应商具备合法经营资质，如营业执照、生产许可证等。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对供应商提供的产品进行质量评估，包括产品的感官、理化、微生物等指标。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了解供应商的供货能力、交货期、售后服务等，确保原料供应的稳定性。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供货能力考察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08" r="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按照采购计划，执行采购流程，包括询价、比价、签订合同、付款、收货等。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根据产品特性和生产工艺要求，制定原料采购标准，明确原料的质量要求、规格、等级等。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采购计划编制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根据生产计划和库存情况，编制原料采购计划，明确采购品种、数量、时间等。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原料储存设施应符合卫生要求，具备防潮、防鼠、防虫等功能，确保原料在储存过程中不受污染。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根据原料特性，控制储存环境的温度、湿度、光照等条件，确保原料在保质期内保持良好的品质。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定期对原料库存进行盘点和检查，及时发现和处理过期、变质等问题，确保原料的安全使用。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库存监控与管理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储存条件及监控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生产加工环节防控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https://d.book118.com/066102033202010040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2024-09-07T06:26:45.919</cp:lastPrinted>
  <dcterms:created xsi:type="dcterms:W3CDTF">2024-09-06T22:26:45Z</dcterms:created>
  <dcterms:modified xsi:type="dcterms:W3CDTF">2024-09-06T22:26:47Z</dcterms:modified>
</cp:coreProperties>
</file>