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E77C50F-C308-4EC2-B323-E550D95B78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85E3C3-2E49-4489-9C72-E4EA6953D3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5359678-8339-46E0-BA1E-A855C02403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BA4ECE3-02E0-470F-802B-A9C68F5D61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F65C25F-B076-4C8E-BC54-943F766EB96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F960D63-6EEF-462C-A7F0-27A205689AA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92FECC6-AD20-45AE-8202-65D59ABBE5B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3D4F24-4C11-438B-940F-5AA5879273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360295F-597A-498E-8037-3E425501F9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9860F7-4CBC-4523-BFD4-3A9346D736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06705B-4FF8-432A-8010-E276863EC4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6103030210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《三一重工融资租赁和按揭销售模式分析》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引言</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三一重工融资租赁模式分析</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三一重工按揭销售模式分析</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行业竞争格局与市场趋势</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风险评估与对策建议</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引言</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分析三一重工融资租赁和按揭销售模式的现状</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通过对三一重工的融资租赁和按揭销售模式进行深入分析，了解其当前的发展状况、市场规模、竞争格局以及主要挑战。</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探讨该模式对三一重工及行业的影响</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评估融资租赁和按揭销售模式对三一重工自身发展以及整个行业的影响，包括市场份额、盈利能力、品牌知名度等方面。</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提出改进和优化建议</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基于分析结果，提出针对性的改进和优化建议，帮助三一重工更好地应对市场挑战，提升竞争力。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三一重工融资租赁模式分析</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详细介绍三一重工的融资租赁模式，包括其运作流程、风险控制、资金来源等方面。</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三一重工按揭销售模式分析</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对三一重工的按揭销售模式进行深入研究，包括其与银行、担保公司等金融机构的合作方式、风险控制措施等。</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行业现状及趋势分析</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概述当前工程机械行业的市场现状，探讨行业发展趋势以及融资租赁和按揭销售模式在行业中的地位和作用。</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竞争对手分析</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选取行业内具有代表性的竞争对手，对其融资租赁和按揭销售模式进行比较分析，找出各自的优劣势。</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三一重工融资租赁模式分析</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融资租赁定义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融资租赁是一种集融资与融物、贸易与技术更新于一体的新型金融产业。出租人根据承租人所选定的租赁物件和出卖人，购入该租赁物并出租给承租人使用，承租人则分期向出租人支付租金。</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三一重工融资租赁模式</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三一重工通过其下属的融资租赁公司，为客户提供设备融资租赁服务。客户只需支付一定的首付款，即可获得设备的使用权，并按期支付租金。</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融资租赁模式概述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三一重工融资租赁业务规模庞大，涉及多个领域和行业。其融资租赁服务不仅覆盖了国内市场，还拓展到了海外市场。</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业务规模概述</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以某大型基础设施建设项目为例，三一重工通过融资租赁方式为该项目提供了多台大型挖掘机和装载机。该项目的成功实施，不仅带动了当地经济的发展，也提升了三一重工的品牌影响力。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典型案例分析</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三一重工融资租赁业务规模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客户通过融资租赁方式获得设备使用权，只需支付少量首付款和按期支付租金，降低了资金压力。</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融资租赁作为一种促销手段，可以吸引更多客户购买三一重工的设备，从而增加销售额。</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融资租赁模式优势与不足</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促进销售</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降低客户资金压力</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风险分散：融资租赁公司将设备租赁给客户使用，并收取租金作为收益。这使得风险得以在多个客户之间分散，降低了单一客户违约带来的风险。</a:t>
            </a: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t="17065" b="17065"/>
          <a:stretch>
            <a:fillRect/>
          </a:stretch>
        </p:blipFill>
        <p:spPr>
          <a:xfrm>
            <a:off x="763829" y="2145985"/>
            <a:ext cx="4887637" cy="2739225"/>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融资租赁模式优势与不足</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由于客户信用状况的不确定性，可能存在租金拖欠或违约的情况。这需要融资租赁公司具备完善的信用评估和风险管理体系。</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信用风险</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在租赁期结束后，设备的剩余价值可能受到市场波动、技术进步等因素的影响而降低。这需要融资租赁公司在设备选型、租赁期限设定等方面进行充分的市场调研和风险评估。</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设备残值风险</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融资租赁模式优势与不足</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三一重工按揭销售模式分析</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按揭销售模式是指客户在购买三一重工的机械设备时，可以通过银行或其他金融机构提供的贷款服务，以分期付款的方式支付设备款项。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适用范围</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该模式主要适用于购买价格较高、客户资金压力较大的机械设备。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按揭销售模式概述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三一重工按揭销售业务规模</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业务规模概述</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三一重工按揭销售业务规模较大，涉及多个产品线和客户群体。</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销售额占比</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按揭销售在三一重工整体销售额中占比较大，是公司重要的销售模式之一。</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缓解客户资金压力</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按揭销售模式允许客户分期付款，降低了客户的资金压力。</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促进公司销售增长</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按揭销售模式可以吸引更多资金不足的潜在客户，从而促进公司销售增长。</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按揭销售模式优势与不足</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https://d.book118.com/066103030210010045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2024-09-14T16:31:19.731</cp:lastPrinted>
  <dcterms:created xsi:type="dcterms:W3CDTF">2024-09-14T08:31:19Z</dcterms:created>
  <dcterms:modified xsi:type="dcterms:W3CDTF">2024-09-14T08:31:21Z</dcterms:modified>
</cp:coreProperties>
</file>