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1728B-F1C2-4963-81AA-D6CF3F671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86B5F-F60B-4DEF-828F-D15FAB993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2A1F1-5C1A-476E-9E9E-5F1003F92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BF40D-2878-4FF9-BE64-64FA5BF4D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4F5E40-44FD-4FC5-871E-EAD2927E4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4B6961-6890-48DC-A273-C8B2BCB55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11946A-D9B2-4A12-AA8D-35BD7D9BE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709D15-D73D-4CEE-8817-32149F4BD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D8A95-3F4E-4BF5-AE54-A1355EA0A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FFB65-D9F6-44AA-A9FD-53772FDF8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F0F78-1F30-4FB2-876A-19AEAB5DB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0412123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女孩子做营销安不安全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营销行业现状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安全问题的定义和影响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女孩子在营销行业面临的安全问题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如何保障女孩子在营销行业的安全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女孩子在营销行业的优势和未来展望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社会对女性从事营销行业的偏见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女性权益保护的重要性</a:t>
            </a:r>
          </a:p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主题背景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随着社会进步和性别平等意识的提高，越来越多的人开始关注女性权益保护，包括女性在职场中的安全和权益。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在某些社会中，女性在营销行业中可能遭受偏见和歧视，认为这个行业不适合女性或者会对女性造成安全威胁。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通过探讨女孩子做营销是否安全，可以促进社会对女性从事营销行业的正确认识，消除性别偏见和歧视。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消除性别偏见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确保女性在从事营销行业时的安全和权益，有助于提高女性在职场中的地位和待遇，进一步推动性别平等和社会进步。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保障女性权益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营销行业现状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07" r="238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营销行业的性别比例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随着社会观念的改变和女性地位的提高，越来越多的女性开始从事营销工作。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女性在营销行业中的比例逐年上升，但仍然相对较少。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营销行业涉及市场调研、品牌管理、广告策划、媒体投放等多个方面。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营销工作需要具备较强的沟通能力和创意，能够与不同部门和客户进行合作。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营销工作也需要经常出差、加班，需要具备较强的抗压能力和自我调节能力。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由于篇幅限制，以上内容未完全展开，如需更丰富、专业的信息，建议查阅营销行业的专业书籍或咨询业内人士。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营销行业的工作内容和特点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安全问题的定义和影响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安全问题的定义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安全问题是指在工作或生活中可能遇到的危险、威胁或伤害，包括身体和心理上的安全。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在营销行业中，安全问题可能涉及到工作场所的安全、客户的安全、员工的人身安全等方面。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500" r="75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安全问题可能对营销行业产生负面影响，如降低员工的工作积极性和工作效率，增加企业的安全成本和风险。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安全问题也可能对营销行业的声誉和形象造成不良影响，影响企业的可持续发展。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安全问题对营销行业的影响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女孩子在营销行业面临的安全问题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在营销活动中，女孩子可能会遇到不适当的身体接触或言语骚扰，这不仅侵犯了个人尊严，还可能对身心健康造成影响。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在某些情况下，女孩子在与客户或合作伙伴交流时可能会面临人身威胁或暴力行为，这对个人安全构成了严重威胁。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身体安全问题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暴力威胁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遭遇性骚扰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https://d.book118.com/066104121232010101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2024-09-26T14:18:31.802</cp:lastPrinted>
  <dcterms:created xsi:type="dcterms:W3CDTF">2024-09-26T06:18:31Z</dcterms:created>
  <dcterms:modified xsi:type="dcterms:W3CDTF">2024-09-26T06:18:33Z</dcterms:modified>
</cp:coreProperties>
</file>