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89D3C-EFE5-4AEE-944E-F58B166CA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D905C-F160-40A1-9F92-56BE83264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2DD68-79A0-43AE-A029-AA5098F7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97B94-7142-47E4-B413-CD27FA3FF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727FFD-D7A1-4894-BE4C-DC98B366F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943959-18DB-4A28-9245-480191A59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6018C-99FF-455D-A4D2-991D3E27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DFBEA-C99A-4ABC-AC22-6A994B7F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7944B-3D2B-4B3C-8E94-9393796FE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B837A-1340-40EB-8519-02A7A07FA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1AFB1-64B5-455C-8CFA-17B26EFB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0413411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采购员升主管述职报告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升职后工作计划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年龄：30岁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工作年限：5年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学历：本科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76" r="2487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2016年至今，任职于某公司采购部门，先后担任采购员、高级采购员。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在采购部门工作期间，负责与供应商沟通、谈判，确保采购的商品质量可靠、价格合理。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参与公司多个重大项目的采购工作，与团队成员紧密合作，确保项目顺利进行。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0" r="146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在工作中表现出色，多次获得公司和部门的表彰。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2167" b="21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在多个项目中发挥重要作用，得到上级领导的认可。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具备团队协作精神和良好的沟通能力，能够胜任更高层次的管理工作。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升职原因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采购工作总结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在过去的采购工作中，我共完成了XX项采购任务，包括原材料、设备、办公用品等。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采购任务数量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所有采购任务均按时完成，完成率为100%。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所有采购物品均符合质量要求，未出现因质量问题导致的生产事故。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采购任务完成情况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在供应商选择方面，我遵循了质量、价格、交货期等综合因素，确保供应商的稳定性和可靠性。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与供应商建立了良好的合作关系，定期进行沟通与交流，及时解决合作中出现的问题。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对供应商进行了考核，对表现优秀的供应商给予了奖励，对表现不佳的供应商进行了调整。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207" b="152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36" b="191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对每一项采购物品的成本进行了详细分析，包括价格、运费、税费等。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采取了多种成本控制措施，如集中采购、比价采购等，有效降低了采购成本。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成本节约效果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通过成本控制措施的实施，共节约成本XX元，为企业带来了明显的经济效益。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升职后工作计划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https://d.book118.com/066104134112010040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2024-09-06T19:12:08.589</cp:lastPrinted>
  <dcterms:created xsi:type="dcterms:W3CDTF">2024-09-06T11:12:08Z</dcterms:created>
  <dcterms:modified xsi:type="dcterms:W3CDTF">2024-09-06T11:12:10Z</dcterms:modified>
</cp:coreProperties>
</file>