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A7B71-7445-4672-BEA2-240BFD9AE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3AC3E-3EE9-4D1C-898D-FF5189D52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0DB6B-2417-4AEC-AB91-1671209AC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77E4C-032B-4B7F-BCB2-AF0DB4C68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F0DE3-D5F8-4DB9-90ED-2A6983CFF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690C16-1F96-4207-A985-3E89D3D47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35926-B465-4DEF-B0CE-07B0F8EF2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75503-8056-467B-87EF-45B25B8D5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2259C-355B-494C-95F2-57EBAC4AB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1A237-372B-4464-9509-4040F1822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8742D-CA6D-4276-BB2F-CCBA58111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0503303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潍坊短视频推广方案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潍坊短视频推广目标与定位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内容创意与制作策略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渠道选择与运营策略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数据监测、评估及优化调整方案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团队组建、培训及管理方案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预算分配、成本控制及收益预期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短视频市场现状及趋势分析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https://d.book118.com/066105033031010051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2024-09-16T20:58:43.742</cp:lastPrinted>
  <dcterms:created xsi:type="dcterms:W3CDTF">2024-09-16T12:58:43Z</dcterms:created>
  <dcterms:modified xsi:type="dcterms:W3CDTF">2024-09-16T12:58:45Z</dcterms:modified>
</cp:coreProperties>
</file>