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EC6EF7-6F56-4FAB-AE52-7ECCCA8559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547607-70F0-4E69-B05A-8AB334A59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C399E8-0FD8-4EBD-8449-6D218F30B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036CBC-49AA-4A4C-92C4-3A012197F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F495A5-C66D-46E3-8431-16DC7F0FC10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92FA23-8281-4859-80E9-C1D3F17733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CD4883-ED24-45FC-979E-16F28F2A7A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70464A-BDB3-4005-BA57-C48E71C54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B814CC-4E09-4819-AB4F-42146C9B7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E0F584-9325-49EC-8936-59099FAE88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BBB67-E115-4862-9D12-502A37196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610505115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管理者的组织变革与战略执行能力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组织变革概述与背景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战略执行能力重要性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组织结构调整与优化策略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人力资源配置及激励机制设计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领导力提升与团队建设技巧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持续改进、创新驱动未来发展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组织变革概述与背景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组织变革定义及原因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组织变革定义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组织变革是指组织在外部环境变化或内部条件调整时，通过改变其结构、流程、文化等方面来适应新环境或实现更高目标的过程。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变革原因</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组织变革的原因可能包括市场竞争压力、技术进步、法规政策调整、客户需求变化等外部因素，以及组织结构僵化、效率低下、员工士气低落等内部问题。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21" r="315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14" r="3191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当代企业面临着全球化竞争、快速变化的市场需求、技术更新换代等挑战，需要不断适应和应对。</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挑战</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同时，企业也面临着新技术应用、新兴市场开发、跨界合作等机遇，可以通过组织变革来抓住这些机遇并实现快速发展。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当代企业面临挑战与机遇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管理者需要积极推动组织变革，通过制定变革计划、整合资源、协调各方利益等方式来促进变革的顺利进行。</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变革推动者</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管理者还需要在变革中扮演员工引领者的角色，通过沟通、培训、激励等方式引导员工理解和接受变革，并积极参与到变革中来。</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员工引领者</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最后，管理者需要对变革过程进行监督和控制，确保变革按照计划进行并及时调整方案，以实现变革的最终目标。</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变革监督者</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管理者在变革中角色定位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战略执行能力重要性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实现可持续发展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战略执行有助于企业构建长期竞争优势，实现可持续发展目标。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确定企业发展方向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战略执行能够确保企业在复杂多变的市场环境中保持正确的发展方向。</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提升企业竞争力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通过有效的战略执行，企业可以优化资源配置，提高运营效率，从而增强市场竞争力。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战略执行对企业发展影响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明确战略目标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企业应制定清晰、可衡量的战略目标，确保各级员工对战略有充分的理解和认同。</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优化组织结构</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企业应建立高效、灵活的组织结构，以适应战略执行的需要。</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强化领导力</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管理者在战略执行过程中发挥着关键作用，需要具备强大的领导力和影响力。</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建立激励机制</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企业应建立与战略目标相匹配的激励机制，激发员工的积极性和创造力。</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提升战略执行力关键因素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阿里巴巴集团</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通过明确战略目标、优化组织结构、强化领导力和建立激励机制等举措，成功实现了从电子商务公司向数字化经济体的转型。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华为技术有限公司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始终坚持以客户为中心的战略导向，通过不断的技术创新和市场拓展，成为全球领先的通信技术解决方案供应商。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腾讯控股有限公司</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凭借其强大的互联网平台和多元化的业务布局，成功抓住了数字化时代的发展机遇，实现了持续稳健的增长。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成功案例分享：优秀企业战略执行实践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组织结构调整与优化策略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简单直接的命令链，但缺乏横向协调和专业分工。</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直线制组织结构</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强调专业分工，但可能导致部门间沟通不畅和本位主义。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职能制组织结构</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分权管理，但可能产生资源重复配置和内部竞争。</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事业部制组织结构</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传统组织结构类型及其局限性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952" b="1895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154" b="1415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现代组织结构创新方向探索</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扁平化组织结构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减少管理层次，提高信息传递效率和员工参与度。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网络化组织结构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以项目为中心，跨部门协作，灵活应对市场变化。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无边界组织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打破内部和外部边界，实现资源共享和协同发展。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https://d.book118.com/066105051155010050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2024-09-16T02:54:46.193</cp:lastPrinted>
  <dcterms:created xsi:type="dcterms:W3CDTF">2024-09-15T18:54:46Z</dcterms:created>
  <dcterms:modified xsi:type="dcterms:W3CDTF">2024-09-15T18:54:48Z</dcterms:modified>
</cp:coreProperties>
</file>