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A0DA97-DBFE-4714-B452-0A34DAF2A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6613C0-B261-4E52-89D3-9CD7F0B09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7A00A3-BF91-4F45-B8D9-9BD1FAE2D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E2BB7-F1AB-432B-8895-F85578BA9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CCBB88-37D6-4DD2-9BF0-5DC1B18BF9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A64202-DF0C-40B1-9B3D-232790D492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D6169-053D-4AFC-9B7D-C849746E3C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32EA1-9EFE-410F-9105-DEBD355C27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96154E-FDF0-4870-B3B3-4287B10EA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9C68C-9448-4A6D-9A43-CA1B141F1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F6E580-FD50-4B6E-A476-35E18F373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11020215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体育产业人员职业能力培养与绩效考核的实证研究与探讨的案例分析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体育产业人员职业能力培养现状分析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体育产业人员绩效考核现状分析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实证研究与探讨：以某体育公司为例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体育产业人员职业能力培养与绩效考核的关联性分析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人员职业能力培养的重要性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随着体育产业的不断壮大，对从业人员的职业能力要求也越来越高，因此，加强体育产业人员职业能力培养具有重要意义。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绩效考核的推动作用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绩效考核是企业管理的重要手段，对于提高体育产业人员的工作积极性和整体绩效具有重要作用。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体育产业快速发展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近年来，体育产业在全球范围内快速发展，成为经济增长的重要动力。</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本研究旨在通过对体育产业人员职业能力培养与绩效考核的实证研究与探讨，为相关企业和机构提供有针对性的改进建议。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本研究主要探讨以下问题：体育产业人员职业能力培养的现状及存在的问题；绩效考核在体育产业人员职业能力培养中的作用；如何完善体育产业人员职业能力培养与绩效考核制度。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本研究采用问卷调查、访谈和文献资料分析等方法，对体育产业人员职业能力培养与绩效考核进行实证研究。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数据来源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本研究的数据主要来源于对体育产业从业人员的问卷调查和访谈，以及相关企业和机构的内部资料。同时，还参考了国内外相关文献资料和研究成果。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52" r="21252"/>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体育产业人员职业能力培养现状分析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随着体育产业的快速发展，对从业人员的职业能力要求不断提高，加强职业能力培养是适应产业发展需求的必要措施。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适应体育产业发展需求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从业人员的职业能力直接影响到体育产业的服务质量和水平，通过培养提高从业人员的职业能力，有助于提升整个产业的服务质量。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提升体育产业服务质量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加强体育产业人员职业能力培养，可以为体育产业提供源源不断的人才支持，促进产业的可持续发展。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促进体育产业可持续发展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体育产业人员职业能力培养的重要性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500" r="2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当前体育产业人员职业能力培养缺乏完善的培养体系，培养内容与实际工作需求存在脱节现象。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培养体系不完善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现有的培养模式主要以传统的课堂教学为主，缺乏实践性和创新性，难以满足体育产业多元化的发展需求。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培养模式单一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体育产业人员职业能力培养需要充足的资源支持，包括优秀的师资、先进的教学设施等，当前这些资源相对匮乏。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培养资源不足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当前体育产业人员职业能力培养的现状及问题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培养理念不同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国内体育产业人员职业能力培养注重知识传授和技能培养，而国外则更加注重实践能力和创新创业精神的培养。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培养模式多样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国外体育产业人员职业能力培养模式更加多样化，包括在线教育、实践教学、校企合作等多种模式，而国内则相对单一。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培养资源丰富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国外体育产业人员职业能力培养拥有丰富的资源支持，包括优秀的师资、先进的教学设施、完善的培养体系等，而国内则需要进一步加强资源建设和整合。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国内外体育产业人员职业能力培养的比较分析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体育产业人员绩效考核现状分析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通过绩效考核，可以评估体育产业人员的工作表现，进而为组织提供有针对性的反馈和建议，促进组织整体绩效的提升。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提升组织绩效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绩效考核可以作为奖惩制度的基础，根据考核结果对员工进行奖励或惩罚，从而激励员工更加积极地投入工作。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激励员工积极性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通过绩效考核，员工可以了解自己的工作表现及存在的不足，进而制定个人职业发展规划，提升个人能力。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促进个人职业发展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体育产业人员绩效考核的重要性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考核标准不明确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部分体育组织在绩效考核中缺乏明确的考核标准，导致考核结果主观性较强，缺乏客观性和公正性。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考核方法单一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目前体育产业人员绩效考核方法相对单一，过于注重定量指标，忽视定性指标，无法全面评估员工的工作表现。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考核结果运用不足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一些体育组织在绩效考核后，未能充分利用考核结果，缺乏与员工的沟通和反馈，导致考核效果不佳。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当前体育产业人员绩效考核的现状及问题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国内外体育产业人员绩效考核的比较分析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国外体育产业更注重考核结果的运用，将其与员工晋升、培训等方面紧密结合，而国内则在这方面相对欠缺。</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考核结果运用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国内体育产业在绩效考核中更注重结果导向，而国外则更注重过程管理和员工个人发展。</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考核理念差异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国外体育产业在绩效考核方法上更为多样，包括360度反馈、关键绩效指标（KPI）等多种方法，而国内则相对较为单一。</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考核方法多样性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https://d.book118.com/066110202150010045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2024-09-14T13:00:32.445</cp:lastPrinted>
  <dcterms:created xsi:type="dcterms:W3CDTF">2024-09-14T05:00:32Z</dcterms:created>
  <dcterms:modified xsi:type="dcterms:W3CDTF">2024-09-14T05:00:34Z</dcterms:modified>
</cp:coreProperties>
</file>