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9906E-84FA-485F-92E0-820F26431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ED380-F2C5-4E34-8F73-A26861262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69221-5063-4B54-9003-BF693210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B9600-D394-48CA-8134-5E7FEBE9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C98D6-7C4B-4F33-B626-F03F45DE9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0CFD3-0A57-4E26-B52C-22EC6646D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806CF-530C-40AA-9E65-D60F7BAFC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6D78E-574F-4F0C-802F-B120D4243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338A3-6EA8-440F-A130-E879E7517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7E857-C7AB-4E65-84B2-EF5BB39D6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638E9-1B6B-44F6-A8F6-7040F9CE2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13231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护士在卫生与环境保护中的公共卫生工作与环境监测责任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护士在卫生领域中的公共卫生工作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护士在环境保护中的工作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护士在公共卫生与环境监测中的责任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护士在公共卫生与环境监测中的挑战与对策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公共卫生与环境保护的重要性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公共卫生与环境保护是当今社会面临的重要问题，它们直接关系到人类的健康与生存。随着工业化和城市化的快速发展，环境污染和公共卫生问题日益严重，因此加强公共卫生与环境保护工作显得尤为重要。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护士在公共卫生与环境监测中的责任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护士作为医疗卫生系统的重要组成部分，在公共卫生与环境监测中发挥着不可替代的作用。他们不仅关注个体的健康状况，还积极参与到公共卫生与环境监测工作中，为保障公众健康和保护环境贡献自己的力量。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护士在公共卫生与环境监测中的角色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健康教育与宣传：护士通过开展健康教育与宣传活动，提高公众对公共卫生与环境保护的认识和意识。他们向公众传授预防疾病、保护环境的知识和技能，促进公众形成健康的生活方式和行为习惯。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疾病监测与报告：护士在医疗机构和社区中负责疾病的监测与报告工作。他们及时发现并报告传染病、环境污染等公共卫生问题，为相关部门提供准确的数据和信息，以便及时采取有效的防控措施。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环境监测与评估：护士参与环境监测与评估工作，了解环境污染的状况及其对人群健康的影响。他们收集和分析环境数据，评估环境污染对公众健康的潜在风险，为制定环境保护政策和措施提供科学依据。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：在突发公共卫生事件或环境污染事件发生时，护士迅速响应并参与到应急处置工作中。他们协助相关部门开展救援和治疗工作，为受害者提供及时的医疗救助和心理支持，同时参与事件的调查和处理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护士在卫生领域中的公共卫生工作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护士负责监测患者症状，识别疑似传染病病例，及时向相关部门报告，并参与防控措施的执行。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传染病监测与报告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护士参与疫苗接种计划的制定和实施，向公众宣传疫苗接种的重要性，并提供接种服务。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护士协助医生制定慢性病患者的治疗方案，提供定期随访和健康指导，促进患者自我管理能力的提升。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护士向患者和公众传授健康知识，包括疾病预防、合理饮食、运动锻炼等方面的内容。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健康促进活动组织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护士通过评估个体健康状况，提供针对性的健康生活方式建议，如戒烟、限酒、心理调适等。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护士可组织和参与健康促进活动，如健康讲座、义诊、健康咨询等，提高公众健康意识和技能。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健康教育与促进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社区卫生服务与管理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社区健康调查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护士参与社区健康调查工作，收集居民健康状况、卫生需求等方面的信息，为制定卫生政策提供依据。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社区健康档案管理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护士负责建立和维护社区居民健康档案，记录个人健康信息、家族史、生活习惯等，为个体化管理提供支持。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社区卫生服务提供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护士在社区卫生服务机构工作，为居民提供基本医疗和公共卫生服务，如常见病诊治、妇幼保健、老年保健等。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护士在环境保护中的工作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护士可以参与水源地、饮用水和污水的水质监测，确保水质安全，预防水源性疾病的发生。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护士可以参与空气质量监测，了解室内外空气中的污染物种类和浓度，评估其对人群健康的影响。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护士可以协助进行土壤污染监测，了解土壤中重金属、农药残留等污染物的含量，评估其对农产品安全和人群健康的影响。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环境毒理学研究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护士可以协助进行环境毒理学研究，了解环境污染物对人体的毒性作用机制，为环境风险评估和污染治理提供科学依据。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护士可以根据环境监测数据和人群健康调查结果，进行健康风险评估，为公众提供针对性的健康指导和预防措施。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环境流行病学调查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护士可以参与环境流行病学调查，分析环境因素与疾病发生的关系，为制定针对性的干预措施提供依据。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环境与健康关系研究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https://d.book118.com/066113231132010042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2024-09-10T01:34:05.369</cp:lastPrinted>
  <dcterms:created xsi:type="dcterms:W3CDTF">2024-09-09T17:34:05Z</dcterms:created>
  <dcterms:modified xsi:type="dcterms:W3CDTF">2024-09-09T17:34:07Z</dcterms:modified>
</cp:coreProperties>
</file>