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28E0D-D27D-4465-B36C-3D5485A7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3818E-344F-4D3F-95E0-1BACFBB3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0B11A-2483-43E8-BC13-EF8EDFFD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DE9E6-0E79-4A13-8B3B-DC17B31F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1B739-9779-47A3-AEE0-2C5D1346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A7819-3C00-4C9D-941B-4272C1B0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08062-FB26-4713-AA92-013B0FD9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38913-3D69-4D01-923B-8EA20E87A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38983-9C2D-4627-928D-8130E014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D2001-2E66-405B-8DBB-377DD38AD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D67B4-5FB9-47BE-99EF-2AA18E664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141012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未来社区扫黄打非工作展望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35" b="27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356" b="143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扫黄打非工作是贯彻国家法律法规的重要举措，旨在维护社会稳定和公共道德。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净化社会文化环境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通过打击淫秽色情、非法出版等活动，净化社会文化环境，保护未成年人健康成长。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促进文化市场健康发展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规范文化市场秩序，打击非法经营行为，促进文化市场健康有序发展。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2" r="3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查处制作、复制、出版、贩卖、传播淫秽色情物品的行为。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打击淫秽色情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查处未经许可擅自出版、印刷、复制、发行出版物等行为。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打击非法出版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查处侵犯知识产权、盗版盗印等行为。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打击侵权盗版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如赌博、迷信、邪教等违法违规活动。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查处其他违法违规行为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通过定期巡查、暗访、群众举报等方式，对社区内可能存在的色情场所进行排查。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排查色情场所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打击行动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联合公安、文化等部门，对排查出的色情场所进行打击，包括取缔、查封、拘留涉案人员等。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通过宣传栏、宣传册、讲座等形式，向社区居民普及色情场所的危害和如何防范。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打击色情场所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通过定期巡查书店、报刊亭、印刷厂等场所，发现非法出版物。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排查非法出版物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对发现的非法出版物进行收缴，并对相关责任人进行处罚，同时追查非法出版物的来源和销售渠道。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打击行动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通过宣传栏、宣传册、讲座等形式，向社区居民普及非法出版物的危害和如何识别。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打击非法出版物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利用技术手段，对社区内的网络平台进行监测，发现网络色情信息。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监测网络色情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对发现的网络色情信息进行删除，并对发布和传播网络色情的账号进行封禁和处罚。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打击行动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" r="1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通过宣传栏、宣传册、讲座等形式，向社区居民普及网络色情的危害和如何防范，同时提醒居民不要轻信网络上的不良信息。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打击网络色情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社区扫黄打非工作措施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根据社区实际情况，制定切实可行的扫黄打非工作计划，明确工作目标和任务。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成立社区扫黄打非工作领导小组，明确职责分工，确保工作有人抓、有人管。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组建专业的扫黄打非工作队伍，加强业务培训，提高工作人员的业务素质和工作能力。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加强组织领导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加强学校教育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将扫黄打非知识纳入学校教学内容，加强对学生的教育引导，提高学生自觉抵制不良信息的能力。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推广优秀文化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积极推广健康向上的优秀文化作品，引导社区居民树立正确的价值观和审美观。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通过宣传栏、宣传册、宣传片等多种形式，向社区居民宣传扫黄打非的重要性和必要性。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加强日常巡查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组织专门力量对社区内的网吧、游戏厅、歌舞厅等娱乐场所进行定期巡查，及时发现和制止不良行为。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严厉打击违法行为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对发现的涉黄涉非违法行为，依法依规进行严厉打击，形成高压态势，震慑违法犯罪分子。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加强协作配合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积极与公安、文化、工商等相关部门加强协作配合，形成合力，共同推进扫黄打非工作。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加强执法力度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https://d.book118.com/066114101202010041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2024-09-08T19:02:33.647</cp:lastPrinted>
  <dcterms:created xsi:type="dcterms:W3CDTF">2024-09-08T11:02:33Z</dcterms:created>
  <dcterms:modified xsi:type="dcterms:W3CDTF">2024-09-08T11:02:35Z</dcterms:modified>
</cp:coreProperties>
</file>