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35" r:id="rId2"/>
  </p:sldMasterIdLst>
  <p:notesMasterIdLst>
    <p:notesMasterId r:id="rId3"/>
  </p:notesMasterIdLst>
  <p:sldIdLst>
    <p:sldId id="259" r:id="rId4"/>
    <p:sldId id="262" r:id="rId5"/>
    <p:sldId id="264" r:id="rId6"/>
  </p:sldIdLst>
  <p:sldSz cx="9144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0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65B06-0880-4FB0-A8AC-7B446025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78798-70A3-47A4-B976-AA305DC34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26547-4E12-4BD2-99F3-8AC2142E6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2DDD6-A842-4AEE-AA49-CB7D8E0E2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F797C-BEDC-4784-9A7A-62418D43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5F44C-7979-4FF2-AEE7-D5D536C53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BB881-4B71-4D44-92FE-6B5C194C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B0493-6953-49FB-AAF2-BE2B7DD94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4DEC7-E37D-4017-81B0-80494192E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727A1-B4EE-4BB0-A53E-04ECE0FB0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B2E1F-CE36-4284-9A88-0B0B0142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3302079" y="5632796"/>
            <a:ext cx="5224938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3302079" y="3749203"/>
            <a:ext cx="5224939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3213258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8616315" y="4801235"/>
            <a:ext cx="52768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100" y="1258888"/>
            <a:ext cx="8101406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0953" y="0"/>
            <a:ext cx="3034665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1430" y="-6220"/>
            <a:ext cx="3034665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144905" y="2623820"/>
            <a:ext cx="41148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4875" err="1">
                <a:sym typeface="+mn-ea"/>
              </a:rPr>
              <a:t>编辑副标题</a:t>
            </a:r>
            <a:endParaRPr sz="4875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2456497" y="579755"/>
            <a:ext cx="1071562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8678704" y="6042660"/>
            <a:ext cx="27146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8678704" y="5685790"/>
            <a:ext cx="27146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8678704" y="5328920"/>
            <a:ext cx="27146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238" y="0"/>
            <a:ext cx="9143524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9144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8686324" y="637730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8686324" y="646874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8686324" y="656145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1558766" y="1539875"/>
            <a:ext cx="6284119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 sz="17475">
                <a:sym typeface="+mn-ea"/>
              </a:rPr>
              <a:t>编号</a:t>
            </a:r>
            <a:endParaRPr sz="17475"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559242" y="3526155"/>
            <a:ext cx="6283642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399842" y="3103940"/>
            <a:ext cx="3717683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258887"/>
            <a:ext cx="3821902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521100" y="1258887"/>
            <a:ext cx="38178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688513"/>
            <a:ext cx="394610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258223"/>
            <a:ext cx="394610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521493" y="1688513"/>
            <a:ext cx="3941607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521493" y="1258223"/>
            <a:ext cx="3941607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521493" y="360000"/>
            <a:ext cx="8101012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493" y="350838"/>
            <a:ext cx="8101013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521493" y="1258888"/>
            <a:ext cx="8101013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3213258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213258" y="4004201"/>
            <a:ext cx="5247322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8616315" y="4801235"/>
            <a:ext cx="52768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521493" y="6314400"/>
            <a:ext cx="1962506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1964306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521100" y="360000"/>
            <a:ext cx="81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521493" y="1258888"/>
            <a:ext cx="8101012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/>
            <a:r>
              <a:rPr lang="zh-CN" altLang="en-US" sz="1200"/>
              <a:t>三级</a:t>
            </a:r>
            <a:endParaRPr lang="zh-CN" altLang="en-US" sz="1200"/>
          </a:p>
          <a:p>
            <a:pPr marR="0" lvl="3"/>
            <a:r>
              <a:rPr lang="zh-CN" altLang="en-US" sz="1050"/>
              <a:t>四级</a:t>
            </a:r>
            <a:endParaRPr lang="zh-CN" altLang="en-US" sz="1050"/>
          </a:p>
          <a:p>
            <a:pPr marR="0"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25" r:id="rId2"/>
    <p:sldLayoutId id="2147487226" r:id="rId3"/>
    <p:sldLayoutId id="2147487227" r:id="rId4"/>
    <p:sldLayoutId id="2147487228" r:id="rId5"/>
    <p:sldLayoutId id="2147487229" r:id="rId6"/>
    <p:sldLayoutId id="2147487230" r:id="rId7"/>
    <p:sldLayoutId id="2147487231" r:id="rId8"/>
    <p:sldLayoutId id="2147487232" r:id="rId9"/>
    <p:sldLayoutId id="2147487233" r:id="rId10"/>
    <p:sldLayoutId id="214748723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15113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3302079" y="5081847"/>
            <a:ext cx="5224938" cy="437670"/>
          </a:xfrm>
        </p:spPr>
        <p:txBody>
          <a:bodyPr/>
          <a:lstStyle/>
          <a:p>
            <a:r>
              <a:rPr lang="zh-CN" altLang="en-US" sz="1200"/>
              <a:t>汇报人：</a:t>
            </a:r>
            <a:r>
              <a:rPr lang="en-US" altLang="zh-CN" sz="1200"/>
              <a:t>XX</a:t>
            </a:r>
            <a:endParaRPr lang="zh-CN" altLang="en-US" sz="1200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3302079" y="3669152"/>
            <a:ext cx="5224939" cy="1298299"/>
          </a:xfrm>
        </p:spPr>
        <p:txBody>
          <a:bodyPr>
            <a:normAutofit fontScale="90000"/>
          </a:bodyPr>
          <a:lstStyle/>
          <a:p>
            <a:r>
              <a:rPr lang="zh-CN" altLang="en-US" sz="4500"/>
              <a:t>节能降耗与环保成果汇报PPT</a:t>
            </a:r>
            <a:endParaRPr lang="zh-CN" altLang="en-US" sz="45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144905" y="2825115"/>
            <a:ext cx="4114800" cy="1007745"/>
          </a:xfrm>
        </p:spPr>
        <p:txBody>
          <a:bodyPr/>
          <a:lstStyle/>
          <a:p>
            <a:r>
              <a:rPr lang="zh-CN" altLang="en-US" sz="4875"/>
              <a:t>CONTENTS</a:t>
            </a:r>
            <a:endParaRPr lang="zh-CN" altLang="en-US" sz="4875"/>
          </a:p>
        </p:txBody>
      </p:sp>
      <p:sp>
        <p:nvSpPr>
          <p:cNvPr id="1048814" name="标题 6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2456497" y="1292066"/>
            <a:ext cx="1071562" cy="3452336"/>
          </a:xfrm>
        </p:spPr>
        <p:txBody>
          <a:bodyPr/>
          <a:lstStyle/>
          <a:p>
            <a:r>
              <a:rPr lang="zh-CN" altLang="en-US" sz="4500"/>
              <a:t>目录</a:t>
            </a:r>
            <a:endParaRPr lang="zh-CN" altLang="en-US" sz="4500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4351972" y="1408271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4506754" y="1445895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5123021" y="1444466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4351972" y="2256472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4506754" y="2294096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5123021" y="2292667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节能降耗概述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4351972" y="3105150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4506754" y="3142773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5123021" y="3141345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环保成果展示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4351972" y="3953827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4506754" y="3991451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5123021" y="3990022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节能降耗与环保的未来展望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4351972" y="4802505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4506754" y="4840129"/>
            <a:ext cx="603408" cy="57340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5123021" y="4838700"/>
            <a:ext cx="3156585" cy="57626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经验总结与建议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https://d.book118.com/066115113140010035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节能降耗与环保成果汇报PPT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2024-09-05T11:48:42.822</cp:lastPrinted>
  <dcterms:created xsi:type="dcterms:W3CDTF">2024-09-05T03:48:42Z</dcterms:created>
  <dcterms:modified xsi:type="dcterms:W3CDTF">2024-09-05T03:48:44Z</dcterms:modified>
</cp:coreProperties>
</file>