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E393E-AA57-49D3-8D1D-68C00A511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2B194-EC03-4962-B467-8DDB59CEB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D3B45-2AF5-4701-8ACE-FCA0E0E2F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2FCF1-0095-4793-AF70-8D065F0F3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E8B04-74B1-4C22-A056-84AA0DC74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EBED2D-048D-4CE1-90F0-C378BC25B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E5AF28-23A1-4722-B839-5464DBEE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D3ACB-E608-46F3-B004-58DCBD3B1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62FE8-8B0A-474B-9EAA-351AE6AAD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DA895-7321-420E-9F33-D48CF40F9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7A1F0-BA96-4162-9D9A-34D44BF33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21101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职业教育行业标准化施工培训课件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行业背景与标准化施工概述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基础知识与技能掌握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专业技能提升与实践操作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质量管理与验收标准了解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法律法规与职业道德教育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行业背景与标准化施工概述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随着社会对技能人才需求的增加，职业教育行业规模不断扩大，培训机构数量和学生人数持续增长。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政策支持不断加强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教学模式不断创新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国家出台一系列政策，鼓励和支持职业教育的发展，提高职业教育的社会地位和认可度。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职业教育机构不断探索和实践新的教学模式，如线上线下融合、校企合作等，提高教学质量和效果。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标准化施工定义及意义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标准化施工是指在施工过程中，遵循统一的标准和规范，对施工流程、操作方法、材料使用等进行标准化管理，以确保施工质量和安全。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保障施工安全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标准化施工可以明确安全操作规范，减少事故发生的可能性，保障施工人员和财产的安全。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提高施工质量和效率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通过标准化管理，可以规范施工流程，减少返工和浪费，提高施工质量和效率。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促进行业健康发展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通过推广标准化施工，可以促进行业内的良性竞争和合作，提高整个行业的水平和形象。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标准化施工概述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介绍标准化施工的概念、意义和作用，引导学员对标准化施工有初步的认识。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通过本次培训，使学员掌握标准化施工的基本理论和操作技能，具备独立进行标准化施工的能力。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施工流程与规范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详细讲解标准化施工的流程、操作方法和相关规范，使学员对施工过程有全面的了解。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组织学员进行实践操作和案例分析，使学员在实际操作中掌握标准化施工的技能和方法。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安全操作与事故预防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重点讲解施工安全操作规范和事故预防措施，提高学员的安全意识和应对能力。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基础知识与技能掌握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建筑材料的环保与可持续性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关注建筑材料的环保性能，了解绿色建筑材料的选用原则及可持续性发展趋势。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常用建筑材料的种类、性能及特点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包括水泥、砂、石、砖、钢筋等材料的识别与选用，掌握其质量标准和使用方法。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新型建筑材料的介绍与应用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了解新型建筑材料如高性能混凝土、纤维增强复合材料等的性能及应用范围。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建筑材料识别与选用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掌握施工图纸的基本组成，包括建筑、结构、给排水、电气等各专业图纸的识读方法。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施工图纸的组成与内容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了解施工图纸现场核对的重要性，掌握现场测量的基本方法，如使用测量仪器进行距离、角度、高程等的测量。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施工图纸的现场核对与测量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熟悉施工图纸变更的程序和注意事项，掌握与设计师、业主等相关方进行洽商处理的方法。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施工图纸变更与洽商处理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施工图纸识读及现场测量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施工现场危险源识别与防范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熟悉施工现场常见的危险源，如高处坠落、物体打击、触电等，掌握相应的防范措施和应急处理方法。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施工卫生制度与文明施工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了解施工卫生制度的内容和要求，如工地环境卫生、食品卫生等，掌握文明施工的基本原则和措施。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施工安全法规与标准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了解国家及地方施工安全法规和标准，如《建筑施工安全检查标准》等，掌握施工安全的基本要求。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施工安全与卫生制度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专业技能提升与实践操作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砌筑、抹灰、贴砖等基本技能操作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砌筑基本技能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学习砖石的选材、切割、浸泡、砌筑等操作，掌握不同砌筑方式的优缺点及适用场景。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抹灰基本技能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熟悉抹灰工具的使用，掌握抹灰材料的配比和调制方法，学习墙面基层处理、抹灰层施工及养护等技能。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贴砖基本技能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了解瓷砖的种类、规格和性能，学习基层处理、瓷砖浸泡、粘贴及勾缝等贴砖技能，掌握瓷砖空鼓、脱落等质量问题的预防和处理方法。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电路安装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熟悉电线电缆的规格型号和选用原则，学习电路布线、接线盒安装、开关插座安装等技能，掌握电路检测和常见故障的排查方法。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水路安装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学习水管选材、连接方式、铺设方法等技能，掌握水管试压、验收及常见问题的解决方法。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学习水电系统的调试方法，包括水管试压、电路通电试验等，掌握验收标准和流程，确保工程质量符合要求。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42" r="15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水电安装及调试方法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https://d.book118.com/066121101113010042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2024-09-09T21:14:39.899</cp:lastPrinted>
  <dcterms:created xsi:type="dcterms:W3CDTF">2024-09-09T13:14:39Z</dcterms:created>
  <dcterms:modified xsi:type="dcterms:W3CDTF">2024-09-09T13:14:42Z</dcterms:modified>
</cp:coreProperties>
</file>