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F6825-425F-42C4-8D62-064A0545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1E749-F61A-4F50-9CE5-5D4287EB2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E4B39-74BE-49FD-A78D-28C3DA177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33929-8348-4D48-9F4F-0F68A27B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440E3-532D-4922-AB60-BA5DE6E84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9FE64-7516-4B6B-9040-EC3F7A9D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C4A536-74DC-4889-A664-B63DB8CA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8C582-EE1D-4789-B47C-F612901A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C964A-43AF-4494-BE7D-027C2387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E1E89-DDD3-402F-A7F7-F48FBAB1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AB51C-41ED-4EF7-9B03-49829F44F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211530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脓毒血症小讲课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052" b="2805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脓毒血症病情严重，进展迅速，需要及时诊断和治疗，否则可能导致多器官功能衰竭和死亡。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脓毒血症是一种由感染引起的全身性炎症反应综合征，常常伴随器官功能不全和危及生命的并发症。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脓毒血症的最常见原因是各种感染，包括肺炎、腹腔感染、皮肤软组织感染等。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免疫系统功能低下或紊乱，无法有效抵抗感染，导致感染扩散和全身炎症反应。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如创伤、烧伤、手术等应激状态，也可能诱发脓毒血症。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高热或低温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体温升高或降低，常伴有寒战或出汗。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呼吸频率加快，可能伴有发绀或呼吸困难。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心跳加速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心率增快，可能伴有心律不齐或心悸。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如烦躁不安、昏迷或精神状态改变。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可能出现低血压或休克症状。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脓毒血症的诊断与治疗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根据患者症状、体征及实验室检查，判断是否存在感染及SIRS（全身性炎症反应综合征）表现。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血培养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通过抽取血液样本进行细菌培养，以确定病原菌种类。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组织病理学检查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对可疑感染部位进行组织活检，观察组织病理学改变，以协助诊断。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如血常规、C反应蛋白、降钙素原等实验室检查，有助于评估病情及治疗效果。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液体复苏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对于循环血容量不足的患者，应及时补充晶体液或胶体液，维持正常血压。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对于呼吸功能不全的患者，应使用机械通气辅助呼吸。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根据血培养及药敏试验结果，选择敏感抗生素进行治疗。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如营养支持、纠正电解质紊乱等，以维持患者生命体征稳定。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根据病原体种类选择敏感抗生素，如青霉素、头孢菌素等。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如糖皮质激素、免疫球蛋白等，可用于调节免疫功能，减轻炎症反应。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如血管活性药物、抗凝药物等，可根据患者具体情况选择使用。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脓毒血症的预防与护理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https://d.book118.com/066121153034010040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2024-09-06T10:51:17.520</cp:lastPrinted>
  <dcterms:created xsi:type="dcterms:W3CDTF">2024-09-06T02:51:17Z</dcterms:created>
  <dcterms:modified xsi:type="dcterms:W3CDTF">2024-09-06T02:51:19Z</dcterms:modified>
</cp:coreProperties>
</file>