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F8F3A-F854-4969-AF9D-89404FFBB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E8A42-7E77-46A4-8D89-97510EF22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8D242-E767-4E7C-AA4A-941CA6272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8C4CC-6C83-4BD9-B666-B0F900D05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CD46D-4390-4673-A9F0-6FD62604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23561-18DF-45EE-B667-828BF7C6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01CC7-C2A9-43AF-B6FD-581F5083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A6DB3-7497-41CF-80C0-2B42A238C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9E9AE-C905-4665-B579-A58733AFD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35A26-D3CE-480D-BDCC-B0B7F27CE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A890B-8A55-4581-B154-45CC6DA10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212301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大众汽车市场营销策略分析报告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大众汽车市场概述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大众汽车市场营销策略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大众汽车市场营销效果评估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大众汽车市场营销策略优化建议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大众汽车未来市场营销趋势预测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大众汽车市场概述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新能源汽车市场崛起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随着环保意识的提高和技术的进步，新能源汽车市场逐渐崛起。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随着新进入者和竞争对手的增多，市场竞争日益激烈。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随着全球经济的发展和人口的增长，汽车市场总体规模不断扩大。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全球汽车市场现状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技术创新不断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大众汽车在技术创新方面不断投入，推出了一系列具有竞争力的新产品。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市场份额领先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大众汽车在全球汽车市场中占据较大份额，是全球领先的汽车制造商之一。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产品线丰富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大众汽车拥有丰富的产品线，覆盖了从低端到高端的各个细分市场。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大众汽车在全球市场的地位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日系品牌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如福特、通用等，在SUV和皮卡等细分市场具有较大份额。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美系品牌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德系品牌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中国品牌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如吉利、长城等，在性价比和本土化方面具有优势。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如丰田、本田等，在燃油经济性和品牌口碑方面具有优势。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如宝马、奔驰等，在高端豪华车市场具有较强的竞争力。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大众汽车市场营销策略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大众汽车的产品定位为中高端市场，强调品质、安全和可靠性。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大众汽车拥有丰富的产品线，覆盖了从经济型到豪华型的各类车型，满足了不同消费者的需求。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大众汽车不断投入研发资源，推出新车型和新技术，以保持市场竞争力。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大众汽车根据产品成本和预期利润设定价格，以确保盈利能力。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在考虑成本和市场需求的同时，大众汽车也根据竞争对手的价格策略调整自身定价。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大众汽车注重产品的品质和性能，力求为消费者提供物有所值的产品。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直销模式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大众汽车采用直销模式，通过经销商网络直接与消费者建立联系。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大众汽车积极开拓线上销售渠道，通过官方网站和其他电商平台提供购车服务。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国际化布局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大众汽车在全球范围内开展销售活动，以实现市场覆盖的最大化。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大众汽车通过各种媒体渠道进行广告宣传，提高品牌知名度和产品曝光率。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大众汽车定期推出各种优惠活动，如折扣、赠品等，以吸引消费者购买。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大众汽车注重口碑营销，通过提供优质的产品和服务赢得消费者的信任和口碑。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大众汽车市场营销效果评估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https://d.book118.com/066121230142010042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2024-09-10T03:24:17.575</cp:lastPrinted>
  <dcterms:created xsi:type="dcterms:W3CDTF">2024-09-09T19:24:17Z</dcterms:created>
  <dcterms:modified xsi:type="dcterms:W3CDTF">2024-09-09T19:24:19Z</dcterms:modified>
</cp:coreProperties>
</file>