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A91FF-E495-4F4D-BEAF-40EB92095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A6D08-359B-4EC7-BFA8-572BCD82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D895C-02BB-4193-AE48-395B16DA0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74C8F-777A-44D0-84DE-4C28EE98B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9BF3B6-25A1-4D19-A675-7BE45C072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ECDF7B-F924-4A3A-A3E7-413A4345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7A126-C01D-4484-931B-2F38361D3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76E26-7F32-47F3-9EB5-F37A3931E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73E13-DA44-4881-A143-B3366792C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B5800-B380-4093-808A-41BEDF6FE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B0C57-E369-479E-868D-755DE073D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2420513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DF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《大学生支教利弊》课件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大学生支教利端分析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大学生支教弊端剖析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国内外支教模式比较与借鉴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完善大学生支教工作的建议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支教是指志愿者前往教育资源相对匮乏的地区，为当地学生提供教育支持和帮助。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支教活动有助于促进教育公平，缩小城乡教育差距，提高贫困地区的教育质量。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742" b="3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对于支教者来说，这也是一种锻炼自己、增长见识、培养社会责任感的机会。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支教背景与意义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大学生支教者通常具备一定的文化素养和教育理念，能够为当地学生带来新鲜的知识和观念。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然而，大学生支教也存在一些问题，如支教时间短、教学经验不足、与当地文化差异大等。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796" r="679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近年来，越来越多的大学生利用暑假、寒假等时间前往偏远地区进行支教活动。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大学生支教现象概述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分析大学生支教的利弊，为支教活动提供更为全面和深入的认识。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探讨如何优化大学生支教模式，提高支教效果，促进当地教育的可持续发展。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通过研究大学生支教现象，反思当代大学生的社会责任和担当精神，推动更多年轻人关注社会公益事业。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大学生支教利端分析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通过支教活动，大学生可以深入了解我国教育资源的分布不均问题，从而增强自身的社会责任感和使命感。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支教过程需要大学生进行实际教学，这有助于他们提高教学技能、课堂管理能力和与学生沟通的能力。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50" r="14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支教地区往往条件艰苦，需要大学生具备吃苦耐劳的精神，从而锻炼他们的意志品质和适应能力。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培养吃苦耐劳精神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促进教育资源均衡配置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弥补教育资源不足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大学生支教可以为偏远地区或教育资源匮乏的学校提供师资支持，帮助学生接触更广阔的知识领域。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引入新的教学理念和方法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大学生支教可以将先进的教学理念和方法带入支教地区，推动当地教育教学的改进和发展。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激发当地学生的学习动力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大学生的到来往往能够激发当地学生的学习热情和动力，促进他们更好地学习和成长。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大学生支教活动可以引起社会的广泛关注和支持，从而推动更多人关注和参与公益事业。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引领社会关注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传递爱心与温暖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培育公益精神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通过支教活动，大学生可以将爱心和温暖传递给需要帮助的学生，让他们感受到社会的关爱和支持。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大学生支教有助于培育大学生的公益精神，使他们在未来的人生道路上更加关注社会、关爱他人。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推动社会公益事业发展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大学生支教弊端剖析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https://d.book118.com/066124205133010052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2024-09-19T00:18:52.253</cp:lastPrinted>
  <dcterms:created xsi:type="dcterms:W3CDTF">2024-09-18T16:18:52Z</dcterms:created>
  <dcterms:modified xsi:type="dcterms:W3CDTF">2024-09-18T16:18:54Z</dcterms:modified>
</cp:coreProperties>
</file>