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2D7329-0E8F-48B4-AE01-E8DDBCD23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B8232B-5766-4AFF-86DB-40C67E28C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5A0CFD-7209-4C45-BE52-E38846A47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72B99F-83F1-4BB0-BEFA-8B485B6AF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FE6B2E-73AD-4379-8A5E-4FCBC392A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1B3C0C-7CF1-41FE-899C-FD636C534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B48B48-D133-4EB3-A697-8AD0EB3D0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B7DC8B-7885-4FED-A0FB-240CEFEC5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ACCB42-FCFA-4293-8316-8B4079E14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CB8E64-B963-47F3-B501-ECA5480CA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363369-5AB9-4186-A68C-DE0F70A37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125144221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供电营销工作总结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2024-01-16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供电营销概况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供电营销业绩分析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市场竞争与趋势分析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工作总结与展望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910" r="369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972" r="2997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对供电营销工作进行全面总结，分析工作成果和不足，提出改进措施，为今后的工作提供参考和借鉴。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随着电力市场的竞争加剧，供电企业需要不断提高营销能力和服务水平，以适应市场需求和客户要求的变化。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本工作总结汇报的时间范围为XXXX年全年。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本工作总结涉及供电营销工作的各个方面，包括市场分析、客户需求、销售策略、客户服务等。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汇报范围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内容范围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供电营销概况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根据市场需求、竞争态势和公司目标，制定了一系列针对性的营销策略。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策略执行情况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策略调整与优化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476" r="1247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各部门紧密协作，确保各项营销策略的有效实施，包括价格策略、产品策略、渠道策略等。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根据市场反馈和实际效果，对营销策略进行了及时调整和优化，以提高实施效果。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营销策略实施情况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设计科学合理的调查问卷，涵盖服务质量、价格水平、响应速度等方面。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调查设计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通过线上线下相结合的方式，广泛收集客户意见和建议。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调查实施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对调查结果进行深入分析，识别存在的问题和改进空间。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结果分析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客户满意度调查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选拔具备专业知识和丰富经验的营销人员，组建高效协作的团队。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团队组建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定期开展内部培训和外部交流，提升团队成员的专业素质和综合能力。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建立科学合理的绩效考核和奖励机制，激发团队成员的积极性和创造力。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营销团队建设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供电营销业绩分析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销售收入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根据销售电量和电价计算得出，反映了供电公司的经济收益情况。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销售电量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统计了本年度供电公司的总销售电量，包括工业用电、商业用电、居民用电等各分类用电量的数据。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客户数量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统计了供电公司服务的客户数量，包括新客户和老客户。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9583" r="195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92" r="16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销售数据统计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https://d.book118.com/066125144221010100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2024-09-25T02:37:15.631</cp:lastPrinted>
  <dcterms:created xsi:type="dcterms:W3CDTF">2024-09-24T18:37:15Z</dcterms:created>
  <dcterms:modified xsi:type="dcterms:W3CDTF">2024-09-24T18:37:17Z</dcterms:modified>
</cp:coreProperties>
</file>