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BF872-7889-40C6-9CCD-D852BE840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D436F-12CE-400C-AD62-7A5BDA50A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E91E1-10B6-4F8F-87F6-D1F9EBB44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B93E1-0AD2-42B7-954F-398C1C284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16973A-91B6-4E34-8447-47165B1AF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15D793-06CD-46E3-AABF-15876CC9C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A8164-7A8F-447F-BF00-D91B18582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33B17-1138-4301-A1AD-23DEB725A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628B5-623F-4000-B2FD-7303D9F4B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28A53-71C7-488F-ADFA-CA8814AB4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481F2-6901-4B48-8935-E2BF4BC6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31102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肝豆状核变性病的护理\n## 1.肝豆状核变性病的概述及病因\n### 1.1肝豆状核变性病的基本概念与定义\n### 1.2肝豆状核变性病的主要病因及发病机制\n### 1.3肝豆状核变性病的临床分型与病程特点\n## 2.肝豆状核变性病的临床表现及诊断\n### 2.1肝豆状核变性病的典型临床表现\n### 2.2肝豆状核变性病的辅助检查与诊断方法\n### 2.3肝豆状核变性病的鉴别诊断与诊断难点\n## 3.肝豆状核变性病的治疗及预后\n### 3.1肝豆状核变性病的药物治疗与治疗原则\n### 3.2肝豆状核变性病的手术治疗及适应症\n### 3.3肝豆状核变性病的预后影响因素与预防策略\n## 4.肝豆状核变性病的护理干预措施\n### 4.1肝豆状核变性病的日常生活护理与饮食调理\n### 4.2肝豆状核变性病的心理护理与康复指导\n### 4.3肝豆状核变性病的并发症预防与护理措施\n## 5.肝豆状核变性病的护理管理策略\n### 5.1肝豆状核变性病的护理团队建设与培训\n### 5.2肝豆状核变性病的患者教育与健康促进\n### 5.3肝豆状核变性病的护理质量监控与持续改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肝豆状核变性病的护理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肝豆状核变性病的概述及病因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肝豆状核变性病的基本概念与定义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肝豆状核变性病（Wilson病）是一种罕见的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遗传性疾病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主要侵犯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肝脏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神经系统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由位于染色体13上的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Wilson基因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突变引起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肝脏受累表现为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肝硬化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肝衰竭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神经系统受累表现为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震颤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肌僵直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共济失调</a:t>
            </a:r>
            <a:endParaRPr/>
          </a:p>
        </p:txBody>
      </p:sp>
      <p:cxnSp>
        <p:nvCxnSpPr>
          <p:cNvPr id="16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肝豆状核变性病的主要病因及发病机制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主要病因：Wilson基因突变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ATP7B蛋白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功能缺失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发病机制：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铜离子在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中沉积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功能障碍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临床分型：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经典型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：肝脏和神经系统受累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非经典型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：仅肝脏或神经系统受累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病程特点：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慢性进行性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症状和严重程度因个体差异而异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肝豆状核变性病的临床分型与病程特点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肝豆状核变性病的临床表现及诊断</a:t>
            </a:r>
            <a:endParaRPr/>
          </a:p>
        </p:txBody>
      </p:sp>
      <p:sp>
        <p:nvSpPr>
          <p:cNvPr id="2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肝脏受累表现：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肝硬化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：肝肿大、质地硬、表面不平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肝功能异常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：血清转氨酶升高、血清蛋白降低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神经系统受累表现：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震颤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：手指、手、臂、舌等部位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肌僵直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：面部、四肢、颈部等部位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共济失调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：行走不稳、动作不协调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肝豆状核变性病的典型临床表现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肝豆状核变性病的辅助检查与诊断方法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血清铜蓝蛋白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24小时尿铜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肝脏B超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：肝肿大、回声改变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脑MRI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：脑萎缩、豆状核病变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根据临床表现和辅助检查结果进行诊断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：确诊Wilson病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鉴别诊断：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其他遗传性肝病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其他神经系统疾病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诊断难点：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早期症状不典型，易被忽视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辅助检查结果受多种因素影响，需综合判断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肝豆状核变性病的鉴别诊断与诊断难点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肝豆状核变性病的治疗及预后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肝豆状核变性病的药物治疗与治疗原则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青霉胺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：促进铜离子排泄，改善症状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锌制剂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：抑制铜离子吸收，降低血清铜水平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：如硫酸锌、醋酸锌等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治疗原则：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早期诊断，早期治疗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个体化治疗，定期评估疗效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https://d.book118.com/066131102005010050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肝豆状核变性病的护理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2024-09-15T02:23:36.898</cp:lastPrinted>
  <dcterms:created xsi:type="dcterms:W3CDTF">2024-09-14T18:23:36Z</dcterms:created>
  <dcterms:modified xsi:type="dcterms:W3CDTF">2024-09-14T18:23:38Z</dcterms:modified>
</cp:coreProperties>
</file>