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DBC19-89B4-450F-810C-5F29BB954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7DE41-6498-4F7D-9197-0064A1B1A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3E944-E5C2-439E-B7B2-740CEF058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AB280-7E47-4CC6-A347-64BB79F44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68383-C3E2-4F01-AC39-EDFF70469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8FEE0F-4DCB-46C2-AE81-28C6E0CCA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D7A6EF-9823-4A53-B8F1-452F6305B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48E81-B3CC-48BF-A903-BCA1AA2C0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21E80-DDBA-4120-8DD8-D807C3B14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FA344-0B7E-4D57-99B1-C53F3F7D0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520AC-E522-4585-8D6F-38372F9C1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3120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呵护学生内心世界的心理健康讲座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学生内心世界解析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常见心理问题及应对策略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心理健康促进方法与技巧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学校、家庭和社会在心理健康教育中作用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通过讲座，帮助学生了解自身心理状况，增强心理调适能力，提高心理素质。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推动学校心理健康教育工作的开展，营造关注学生心理健康的氛围。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促进学校心理健康教育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当前社会变革快速，学生面临的心理压力和挑战日益增多，需要加强心理健康教育。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应对社会心理挑战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心理健康对学生成长的影响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心理健康直接影响学生的学习、生活和人际交往，对学生的全面成长具有重要意义。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加强心理健康教育的必要性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通过心理健康教育，可以帮助学生建立积极的心态，掌握应对压力和挑战的方法，促进身心健康发展。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部分学生存在焦虑、抑郁、自卑、逆反等心理问题，需要得到关注和帮助。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学生内心世界解析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163" r="21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08" b="77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学生的认知能力包括知觉、记忆、思维等方面，随着年龄的增长和知识的积累，学生的认知能力不断提高。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学生需要掌握有效的学习策略，如计划、监控和调节自己的学习过程，以提高学习效果。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创造力培养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鼓励学生发挥想象力和创造力，通过多样化的活动和课程培养学生的创造性思维和创新能力。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学生需要学会表达自己的情感，包括喜怒哀乐等，以建立健康的人际关系。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学生需要得到家长和教师的情感支持，以增强自信心和安全感。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情感调节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学生需要学会调节自己的情感，处理负面情绪和压力，以保持心理健康。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学生需要掌握基本的人际交往技能，如倾听、表达、合作等，以建立良好的人际关系。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友谊与同伴关系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00" r="8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友谊在学生生活中扮演重要角色，同伴关系对学生的情感和社会支持具有重要意义。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家庭是学生最重要的社交场所之一，良好的家庭关系对学生的心理健康具有积极影响。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学生需要了解自己的兴趣、特长、价值观等，以形成积极的自我认同。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188" r="1718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学生需要在家庭、学校和社会等环境中接受正确的价值观教育，树立正确的价值观念。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价值观建立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学生需要不断追求自我实现，发挥自己的潜能和创造力，以实现个人价值和社会价值。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自我认同与价值观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常见心理问题及应对策略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学业期望、成绩竞争、考试压力等。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紧张不安、失眠、注意力不集中、自我负面评价等。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制定合理的学习计划，保持适当的休息和放松，学习放松技巧如深呼吸、冥想等，寻求老师和家长的支持与帮助。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学习压力与焦虑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困扰表现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孤独感、社交恐惧、人际冲突等。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良好的人际关系是心理健康的重要组成部分。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学习有效的沟通技巧，积极参与集体活动，培养自信心和积极心态，寻求心理咨询师的帮助。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9351" b="935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792" r="14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人际关系困扰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https://d.book118.com/066131201120010040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2024-09-06T22:05:42.787</cp:lastPrinted>
  <dcterms:created xsi:type="dcterms:W3CDTF">2024-09-06T14:05:42Z</dcterms:created>
  <dcterms:modified xsi:type="dcterms:W3CDTF">2024-09-06T14:05:44Z</dcterms:modified>
</cp:coreProperties>
</file>