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9B3385-9E21-4ECC-A8F9-895A1A519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C869A-F81E-46C7-962C-764483871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3F8822-19C0-4BF5-937F-4BD06F895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B88890-F226-41A0-81C7-154645E3A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91E026-43D4-433E-BD7C-0AD0D6043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A2F1B7-A5C2-4A6C-A644-A88909447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35AFF6-2932-4F10-8728-E565089F5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57794B-F864-4CE6-BA26-B711C97B3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07698F-C163-4994-9FD5-20611659A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BD9435-A588-41ED-81CA-73579EE57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0A2954-E99F-402E-B86B-45F0C1D10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131202235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普外科护理优秀PPT课件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普外科护理操作技能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普外科护理常见问题及处理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普外科护理质量提升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普外科护理前沿进展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普外科护理基础知识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183" r="341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678" r="1767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普外科疾病是指需要手术治疗的腹部外科疾病，包括胆道疾病、胃肠疾病、甲状腺疾病等。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普外科疾病定义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普外科疾病具有发病急、病情重、变化快等特点，需要及时的诊断和治疗。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普外科疾病特点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普外科疾病概述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包括胆囊炎、胆结石等，需要手术治疗。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胆道疾病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胃肠疾病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甲状腺疾病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75" r="15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包括胃十二指肠溃疡、结肠炎等，部分需要手术治疗。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包括甲状腺肿大、甲状腺癌等，部分需要手术治疗。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普外科疾病的分类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内窥镜检查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普外科疾病的诊断方法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5060" b="506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48" r="1654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医生通过观察、触诊、听诊等方式对患者的身体状况进行检查，初步判断病情。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通过血液、尿液等实验室检查，检测患者的生理指标和生化指标，辅助诊断病情。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通过B超、X线、CT等影像学检查，观察患者内脏器官的形态和功能，辅助诊断病情。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通过胃镜、肠镜等内窥镜检查，直接观察患者内脏器官的病变情况，辅助诊断病情。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普外科护理操作技能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341" b="1634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61" r="1886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普外科护理操作流程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评估患者情况，制定护理计划，准备手术所需物品。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协助医生进行手术，监测患者生命体征，确保手术顺利进行。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观察患者恢复情况，进行疼痛管理、伤口护理、引流管护理等。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指导患者进行功能锻炼，提供健康宣教，协助患者康复。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术中配合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康复指导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严格遵守无菌技术操作规程，防止感染。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注意无菌操作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定时记录患者生命体征，观察病情变化，及时处理。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密切观察病情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注意患者体位、保暖、防压疮等护理措施，确保患者安全。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确保患者安全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与医生、患者及家属保持良好的沟通与协作，提高护理质量。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沟通与协作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普外科护理操作注意事项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00" r="16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一位胆囊炎患者的护理过程及注意事项。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一位肠梗阻患者的护理过程及难点分析。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一位乳腺癌患者的术后护理及康复指导。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一位胰腺炎患者的急救与护理措施。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普外科护理操作案例分析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普外科护理常见问题及处理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https://d.book118.com/066131202235010035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2024-09-06T00:33:48.681</cp:lastPrinted>
  <dcterms:created xsi:type="dcterms:W3CDTF">2024-09-05T16:33:48Z</dcterms:created>
  <dcterms:modified xsi:type="dcterms:W3CDTF">2024-09-05T16:33:50Z</dcterms:modified>
</cp:coreProperties>
</file>