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E89EC-4DF8-4654-B182-D666C3114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BEC22-4C85-422F-8E08-D7E52D259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BAD85-FD77-4DC2-8122-8C63CDB9D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7BDC6F-9192-4BC0-9C9D-11FA5DD90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DC670E-6FAD-47F6-B1B6-9175CD2F2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C20D3C-A1F1-4C5C-900D-FC8F56824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3CF529-D92F-49BE-83D7-BADCFC907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27D800-5FEA-4CF9-98F9-DF1B8B727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6FC129-A955-446B-9896-DA51737C4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09FF6-6F4C-4807-BA59-6C64AE26E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DC87EC-8A93-4C82-AC7B-15DFD113F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13322114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智能船舶与海洋工程创新技术驱动的发展路径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智能船舶技术及其发展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海洋工程技术及其发展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创新技术在智能船舶与海洋工程中的应用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创新技术驱动下的智能船舶与海洋工程发展路径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海洋工程的重要性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智能船舶的发展需求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创新技术的推动作用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778" r="6778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00" r="5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海洋工程是国家战略发展的重要领域，对于维护国家海洋权益、开发海洋资源、保障海上安全具有重要意义。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随着全球航运业的快速发展，船舶智能化成为提高航运安全和效率的重要手段，也是未来船舶发展的必然趋势。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智能船舶与海洋工程的发展需要创新技术的支持，包括人工智能、大数据、物联网等，这些技术将推动海洋工程领域的变革和进步。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国外在智能船舶与海洋工程领域的研究起步较早，已经在智能船舶自主航行、远程监控、故障诊断等方面取得了一定成果，同时也在探索新的技术应用，如人工智能在海洋工程结构健康监测中的应用等。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国内在智能船舶与海洋工程领域的研究虽然起步较晚，但近年来发展迅速，已经在智能船舶总体设计、智能航行、智能机舱等方面取得了重要突破，同时也在积极推进新技术在海洋工程中的应用。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随着科技的不断进步，智能船舶与海洋工程领域的研究将更加注重跨学科融合、智能化发展、绿色环保等方面的探索，以实现更高效、更安全、更环保的海洋工程建设和运营。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本文研究目的和内容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将从智能船舶与海洋工程的发展现状、创新技术驱动因素、面临的挑战和机遇等方面进行深入分析，提出针对性的发展策略和建议。同时，结合具体案例和实践经验，探讨创新技术在智能船舶与海洋工程中的应用前景和发展趋势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本文旨在探讨智能船舶与海洋工程创新技术驱动的发展路径，分析当前面临的挑战和机遇，提出相应的应对策略和发展建议，为推动智能船舶与海洋工程的创新发展提供参考。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智能船舶技术及其发展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16" r="35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智能船舶是利用先进传感器、自动控制技术、通信技术、计算机技术等，实现船舶航行、管理、维护等全过程的自动化、智能化。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智能船舶具有自主感知、分析决策、精准执行、学习提升等能力，可显著提高船舶运行的安全性、经济性和环保性。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智能船舶概念及特点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特点概述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自动控制技术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通信技术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计算机技术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关键技术分析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用于实时监测船舶状态及海洋环境，包括雷达、声呐、气象传感器等。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实现船舶航向、航速、深度的自动控制，以及减摇、减振等功能的实现。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进行数据处理、分析决策、辅助导航等，包括云计算、大数据、人工智能等技术应用。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确保船舶与岸基、其他船舶之间的实时通信，包括卫星通信、移动通信等。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目前，智能船舶技术已在部分领域得到应用，如无人驾驶船舶、智能航行辅助系统等，但仍处于发展初期阶段。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未来，随着技术的不断进步和应用需求的提高，智能船舶将朝着更高程度的自主化、智能化方向发展，同时注重与其他智能交通系统的协同和集成。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375" r="29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海洋工程技术及其发展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海洋工程是指以开发、利用、保护、恢复海洋资源为目的，并且工程主体位于海岸线向海一侧的新建、改建、扩建工程。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海洋工程定义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根据使用功能，海洋工程可分为资源开发技术与装备、海洋与海岸工程、海洋生态环境和海洋信息技术四大类。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海洋工程分类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海洋工程概述及分类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583" r="29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利用声呐、光学、电磁等多种手段，实现对深海地形地貌、水文环境、生物资源等的精确探测。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深海探测技术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通过卫星导航、水声定位、惯性导航等技术手段，为深海装备提供精确的位置和姿态信息。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深海定位技术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利用水声通信、光通信等手段，实现深海装备与水面舰艇、岸基控制中心之间的实时通信。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深海通信技术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发展现状与趋势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发展现状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当前，全球海洋工程领域正在经历快速发展，各国纷纷加大投入，推动深海探测、资源开发、海洋生态环境保护等领域的技术进步。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未来，随着科技的不断进步和环保意识的提高，海洋工程将更加注重生态环保和可持续发展，同时智能化、无人化技术将在海洋工程中发挥越来越重要的作用。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创新技术在智能船舶与海洋工程中的应用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https://d.book118.com/066133221145010045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2024-09-14T12:17:35.488</cp:lastPrinted>
  <dcterms:created xsi:type="dcterms:W3CDTF">2024-09-14T04:17:35Z</dcterms:created>
  <dcterms:modified xsi:type="dcterms:W3CDTF">2024-09-14T04:17:37Z</dcterms:modified>
</cp:coreProperties>
</file>