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CF743-E284-40E5-A330-A27BD4A1C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186D0-5D9B-4D20-B2AE-01EB84CB8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D8E17-08C2-4248-A802-52CD89AA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B6790-49B2-4837-8F00-012CF34B1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AE91E-6309-4341-B14C-BC850537C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68F95-531A-41AB-BAF3-8E55E59D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8F8CD-C5A4-420A-B1FE-91C9BCF05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30E89-8903-4845-BA96-081FD3E53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1B880-388A-4138-904A-5082A036D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90F95-553A-4EDA-B839-791895889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76B5D-6A0C-4CF3-9D71-E6826D8AC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33223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锂资源行业的政策支持与管理机制研究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锂资源行业现状及发展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政策支持对锂资源行业的影响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管理机制对锂资源行业的影响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国内外锂资源行业政策与管理机制比较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政策支持与管理机制在锂资源行业中的实践案例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锂资源的重要性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锂是一种重要的金属元素，被广泛应用于电池、陶瓷、玻璃等领域。随着新能源汽车、储能技术等产业的快速发展，锂资源需求量不断增加，其战略地位日益凸显。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政策支持的必要性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锂资源行业的健康发展离不开政策的引导和支持。政府通过制定相关政策，可以优化资源配置，促进行业技术创新和产业升级，提高锂资源的利用效率，推动经济社会可持续发展。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管理机制的重要性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建立完善的管理机制是保障锂资源行业健康有序发展的关键。通过加强行业监管、规范市场秩序、推动企业合作等方式，可以确保锂资源的合理开发和利用，防止资源浪费和环境污染，促进行业可持续发展。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近年来，国内学者对锂资源行业的政策支持和管理机制进行了广泛研究。主要集中在政策制定、政策效果评估、管理机制设计等方面。同时，一些学者还关注了锂资源行业的市场供需、技术创新等问题。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国外对锂资源行业的研究起步较早，主要集中在资源储量、开采技术、回收利用等方面。近年来，随着全球气候变化和能源转型的加速推进，国外学者开始关注锂资源在新能源领域的应用和政策支持情况。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未来，随着新能源汽车、储能技术等产业的快速发展，锂资源需求量将继续增加。国内外学者将更加关注锂资源行业的政策支持和管理机制研究，特别是在政策创新、管理机制优化等方面进行深入探讨。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本研究旨在分析锂资源行业的政策支持现状和管理机制存在的问题，提出针对性的政策建议和管理措施，为政府和企业决策提供参考依据，推动锂资源行业健康有序发展。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梳理国内外锂资源行业的政策支持和管理机制研究现状；其次，分析我国锂资源行业的政策支持现状和管理机制存在的问题；再次，借鉴国际经验，提出针对性的政策建议和管理措施；最后，结合案例分析，验证政策和管理措施的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锂资源行业现状及发展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锂资源分布及特点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锂资源主要分布在南美、澳大利亚、中国和美国等地区，其中南美地区锂资源储量最为丰富。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锂资源主要以盐湖卤水、矿石和黏土等形式存在，其中盐湖卤水提锂具有成本较低、环保等优势。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20世纪70年代以前，锂主要用于陶瓷、玻璃等领域，市场规模较小。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20世纪70年代至90年代，随着锂电池技术的不断发展，锂资源行业开始逐渐壮大。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21世纪以来，随着新能源汽车、储能等领域的快速发展，锂资源行业迎来了爆发式增长。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锂资源行业发展历程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目前，全球锂资源行业已经形成了较为完整的产业链，包括资源开采、提炼加工、电池制造和应用等领域。同时，各国政府也加大了对锂资源行业的扶持力度，推动行业快速发展。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尽管锂资源行业取得了显著成就，但仍存在一些问题，如资源开采过程中对环境的影响、技术瓶颈制约行业发展、市场竞争激烈导致价格战等。这些问题需要政府、企业和科研机构共同努力解决。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锂资源行业现状及问题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政策支持对锂资源行业的影响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国家出台一系列产业政策，鼓励锂资源行业的发展，包括财政、税收、金融等方面的优惠政策，以及推动技术创新和产业升级的措施。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国家制定资源保障政策，加强对锂资源的勘查、开发和利用，确保锂资源的可持续供应。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随着环保意识的提高，国家加强对锂资源行业的环保监管，推动行业实现绿色、低碳发展。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地方政府加大对锂资源产业基础设施建设的投入，包括交通、电力、水利等方面，为企业提供良好的发展环境。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招商引资政策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地方政府出台招商引资政策，吸引更多的资本和人才进入锂资源行业，推动产业集聚和发展。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土地利用政策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地方政府在土地利用方面给予锂资源企业支持，优先保障项目建设用地。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政策支持下，锂资源企业加大科技研发投入，推动技术创新和产业升级，提高产品质量和竞争力。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政策引导锂资源企业合理布局，促进产业集聚和区域协调发展，形成优势互补、协同发展的产业格局。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优化产业布局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政策加强对锂资源行业的环保监管，推动企业加强环保治理和生态保护，实现绿色、低碳发展。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加强环保治理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政策加强对锂资源的勘查、开发和利用，确保锂资源的可持续供应，为锂资源行业的发展提供有力保障。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保障资源供应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政策支持对锂资源行业的影响分析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管理机制对锂资源行业的影响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https://d.book118.com/066133223145010045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2024-09-14T12:17:36.510</cp:lastPrinted>
  <dcterms:created xsi:type="dcterms:W3CDTF">2024-09-14T04:17:36Z</dcterms:created>
  <dcterms:modified xsi:type="dcterms:W3CDTF">2024-09-14T04:17:38Z</dcterms:modified>
</cp:coreProperties>
</file>