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3F047F-2360-447B-9FF9-18003DC6E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8A845-8445-4D07-B618-76CA655D8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4C2610-B000-414B-AB82-86036B02C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8ADC65-C99B-4548-AA33-1F48629C9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246B53-762A-4677-9ED6-C537E5FFC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6AF045-2253-4314-84D1-89308B95E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E96B69-CF0A-45C1-92C3-F81D26DF3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405C11-BB12-409F-9642-B7205007D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57B096-9294-4DAF-8739-EE324E97E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51970-9C90-432D-B155-63405E1BE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4C8DC4-3016-45D6-B383-AB994BFAE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13324302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议论文的结尾技巧分析课件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议论文结尾的重要性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常见的议论文结尾技巧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如何写出好的议论文结尾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优秀议论文结尾示例及分析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学生练习与点评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议论文结尾的重要性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结尾部分通常会对全文进行简明扼要的总结，帮助读者更好地理解文章的主旨和论点。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总结全文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强化论点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提出建议或号召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通过结尾部分，作者可以对论点进行重申和强调，进一步巩固文章的立场和观点。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结尾部分还可以针对文章讨论的问题提出具体的建议或号召，引导读者采取行动或产生某种思考。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结尾在议论文中的作用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好的结尾能够使文章整体逻辑更加严密，各个部分有机地结合起来，形成一个完整的论述体系。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结尾部分是文章的收束，一个合适的结尾能够使文章看起来更加完整，没有突兀感。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完整性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通过深入浅出的语言和有力的论证，结尾部分可以使文章的观点更加鲜明、深刻。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深刻性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结尾对全文的影响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结尾对读者的影响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留下深刻印象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一个好的结尾能够让读者对文章留下深刻的印象，甚至在读者心中产生持久的影响。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引发思考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结尾部分可以引导读者进行深入思考，启发他们的思维，促使他们在实际生活中采取行动。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增强说服力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有力的结尾能够增强文章的说服力，使读者更加信服作者的观点和立场。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常见的议论文结尾技巧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在结尾处简要总结全文的观点，使读者对文章的主要论点有更清晰的认识。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总结观点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通过重申论点来加强文章的立场和说服力，使读者更加信服。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强调论点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总结观点，强调论点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在结尾处提出具体的建议或解决方案，为解决问题提供思路或方向。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针对文章讨论的问题，提出可行的解决方案，使文章更具实际意义。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提出建议或解决方案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引用具有权威性或说服力的名言来支持论点，增强文章的说服力。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引用恰当的诗句可以增加文章的文学性和感染力，使读者印象深刻。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引用名言或诗句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诗句引用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名言引用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反问句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通过反问的方式引发读者思考，使文章的观点更加深入人心。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强调论点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反问句结尾可以起到强调论点的作用，使文章的观点更加鲜明。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反问句结尾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排比句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使用排比句可以增强文章的节奏感和气势，使结尾更加有力。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总结观点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排比句结尾可以起到总结观点的作用，使文章的主要论点更加突出。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排比句结尾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如何写出好的议论文结尾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结尾要简洁有力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总结观点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在结尾处简洁地总结文章的主要观点，确保读者对文章的核心信息有清晰的认识。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避免冗长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避免在结尾处过多重复或解释，保持结尾简短有力，给读者留下深刻印象。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https://d.book118.com/066133243025010032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2024-08-31T01:31:10.735</cp:lastPrinted>
  <dcterms:created xsi:type="dcterms:W3CDTF">2024-08-30T17:31:10Z</dcterms:created>
  <dcterms:modified xsi:type="dcterms:W3CDTF">2024-08-30T17:31:12Z</dcterms:modified>
</cp:coreProperties>
</file>