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F62062E-423D-48F2-9CDF-2880C6ABC7B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ABB6E-D650-4718-BEEF-FEA57D66D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7910E-513F-4E42-86B7-B0489F0A0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D45E5-E70E-4E16-A724-613D7F8E4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DDB4B-D62F-4BBB-AB09-453C88710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D2FBE2-09E5-4EEF-ACE8-1DBC3FFD5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20BAFB-A0A0-4828-A100-A75F96C36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B38665-B292-4CC6-A96C-F364D8B58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3F72F-D686-41C3-ABB5-2C39B5910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78806-70F6-4516-8ABA-9837B659F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DF7BB-0089-4768-9992-C5F5410AF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9D121-F971-4FCF-A989-EE96EF51C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8E25670-5816-4EAA-B709-8A22F0979E5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E634418-411E-4723-B6F7-608158B9740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350540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智慧城市的智能照明节能方案设计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智慧城市的智能照明概述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LED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照明技术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光感控制技术在智慧城市中的应用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智能照明管理平台的设计与实践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智慧城市中智能照明节能效果评估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智慧城市的智能照明概述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https://d.book118.com/066135054054010103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智慧城市的智能照明节能方案设计</vt:lpstr>
      <vt:lpstr>目录</vt:lpstr>
      <vt:lpstr>第1章 智慧城市的智能照明概述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2024-09-28T13:54:19.698</cp:lastPrinted>
  <dcterms:created xsi:type="dcterms:W3CDTF">2024-09-28T05:54:19Z</dcterms:created>
  <dcterms:modified xsi:type="dcterms:W3CDTF">2024-09-28T05:54:21Z</dcterms:modified>
</cp:coreProperties>
</file>