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572AFB-2C27-4A85-B231-79549CFAF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1D0D44-5463-49B6-A52D-624E0A454F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B0B7C4-882D-4F5A-8F2D-98E3FBD8C6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7C292E-0AA9-432B-86EB-024E74E3E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4EA8C7-1E85-4B69-A15A-8D787B146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77A2C0-1257-4306-AE71-6BF75F795E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C1D2AC-EA27-4001-AE91-56EE08C35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499C98-7B93-4B54-975D-7FA497441E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F10BAF-61CC-4B92-B599-EBF8055E64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D28CF8-458D-4759-B2B8-4ACBC71DBB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81C5DB-C5D3-4B89-85FD-7E012496A8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6140001042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美国大学生心理健康问题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美国大学生心理健康现状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美国大学生心理健康问题的原因分析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美国大学生心理健康问题的解决策略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美国大学生面临学业、就业、人际关系等多重压力，导致心理健康问题日益突出。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媒体报道和学术研究对大学生心理健康问题给予了广泛关注，引发社会对这一问题的重视。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目的和意义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研究美国大学生心理健康问题有助于了解大学生的心理状况，为学校和家庭提供有针对性的支持和帮助。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提高大学生的心理健康意识和自我调节能力，促进大学生的全面发展和个人成长。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美国大学生心理健康现状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792" r="1379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大学生心理健康问题是指大学生在心理、情感和行为方面出现的一系列问题，包括焦虑、抑郁、自卑、社交恐惧等。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这些问题可能导致学生的学习成绩下降、人际关系紧张、自我认同困惑等负面影响。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大学生心理健康问题是一个普遍存在的问题，不仅在美国，全球范围内的大学生都面临着类似的问题。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大学生心理健康问题概述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表现为过度担心、紧张和恐惧，影响日常生活和学习。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抑郁症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表现为持续的情绪低落、失去兴趣和活力，可能导致自杀意念。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自卑感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表现为自我价值感的缺失、自我贬低和自我否定，影响个人的自我认同和发展。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社交恐惧症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表现为害怕与他人交往、担心被他人评价和拒绝，影响人际关系和社交能力。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常见的大学生心理健康问题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影响大学生心理健康的因素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学业压力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大学学业压力大，课程要求高，可能导致学生心理负担过重。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自我认同困惑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进入大学后，学生开始思考自己的身份和未来方向，容易产生自我认同困惑。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大学生在校园中面临与同学、教师和家人之间的人际关系问题，处理不好会影响心理健康。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家庭因素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家庭环境、父母的教育方式和期望等都可能影响大学生的心理健康。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美国大学生心理健康问题的原因分析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学业压力是导致美国大学生心理健康问题的重要原因之一。大学课程要求高，学术严谨，加上竞争激烈，使得许多学生倍感压力。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课程安排紧凑，考试频繁，论文和项目多，使得学生长期处于紧张状态，容易产生焦虑和抑郁情绪。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0420" b="20420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776" b="7776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担心成绩和未来职业发展的不确定性也增加了学生的心理压力，使他们感到无助和失望。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99" b="7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学业压力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https://d.book118.com/066140001042010054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2024-09-21T07:27:41.898</cp:lastPrinted>
  <dcterms:created xsi:type="dcterms:W3CDTF">2024-09-20T23:27:41Z</dcterms:created>
  <dcterms:modified xsi:type="dcterms:W3CDTF">2024-09-20T23:27:43Z</dcterms:modified>
</cp:coreProperties>
</file>