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A8D0C-60C3-4B1A-A162-A59807AD1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A6A70-1711-4D44-9251-A8564341D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7BA30-F835-49B3-9AB3-6031912C4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0C2EA-A16D-4D1D-82CF-D45E4807C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88169A-982A-42A4-B2D1-5FB8C5DE1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146589-72B7-43F2-975B-9F16D6EC3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E9F82B-F8B3-48FF-888C-F4403B959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993ED-95DB-417C-BFB9-92D6385B0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115D20-1A89-4184-BA74-67C160D3C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3C08C-4BD9-4F25-8249-643CF5CDB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A96C9-CEA3-4C2F-8034-96D9351D9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41011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患者恶心呕吐护理常规PPT\n## 1.恶心呕吐的概述及原因分析\n### 1.1恶心呕吐的定义与分类\n### 1.2恶心呕吐的发病机制\n### 1.3恶心呕吐的常见原因\n## 2.恶心呕吐的评估与诊断\n### 2.1恶心呕吐的评估方法\n### 2.2恶心呕吐的诊断标准\n### 2.3恶心呕吐的鉴别诊断\n## 3.恶心呕吐的护理干预措施\n### 3.1恶心呕吐的药物治疗与护理\n### 3.2恶心呕吐的非药物治疗与护理\n### 3.3恶心呕吐的心理护理与支持\n## 4.恶心呕吐的预防与健康教育\n### 4.1恶心呕吐的预防措施\n### 4.2恶心呕吐的健康教育内容\n### 4.3恶心呕吐的健康教育方法\n## 5.恶心呕吐的护理案例分析\n### 5.1恶心呕吐护理案例介绍\n### 5.2恶心呕吐护理案例分析\n### 5.3恶心呕吐护理案例启示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患者恶心呕吐护理常规PPT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恶心呕吐的概述及原因分析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恶心呕吐的定义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恶心是一种不适感，主要表现为胃部不适、胀满、疼痛等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呕吐是指胃内容物通过食管、口腔排出体外的过程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恶心呕吐的分类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恶心分为急性恶心和慢性恶心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呕吐分为反射性呕吐、中枢性呕吐和前庭性呕吐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恶心呕吐的定义与分类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恶心呕吐的发病机制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恶心呕吐的发病机制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恶心主要与胃肠道神经系统和大脑皮层有关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呕吐主要与延髓呕吐中枢、胃肠道神经系统和化学感受器有关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发病机制中的关键因素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胃肠道的刺激和炎症反应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体内化学物质的失衡，如血糖、电解质等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神经系统紊乱，如脑血管疾病、药物副作用等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恶心呕吐的常见原因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恶心呕吐的常见原因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消化系统疾病，如胃炎、胆囊炎、胰腺炎等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神经系统疾病，如脑血管疾病、颅内肿瘤等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内分泌系统疾病，如糖尿病、甲状腺功能亢进等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药物副作用，如化疗药物、止痛药物等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其他原因，如妊娠反应、晕车、功能性呕吐等</a:t>
            </a:r>
            <a:endParaRPr/>
          </a:p>
        </p:txBody>
      </p:sp>
      <p:pic>
        <p:nvPicPr>
          <p:cNvPr id="199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恶心呕吐的评估与诊断</a:t>
            </a:r>
            <a:endParaRPr/>
          </a:p>
        </p:txBody>
      </p:sp>
      <p:sp>
        <p:nvSpPr>
          <p:cNvPr id="20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0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病史评估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了解患者的病史、家族史、既往史等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评估患者的生活习惯、饮食、运动等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检查患者的腹部、神经系统、内分泌系统等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评估患者的肝肾功能、电解质水平等</a:t>
                </a:r>
                <a:endParaRPr/>
              </a:p>
            </p:txBody>
          </p:sp>
          <p:pic>
            <p:nvPicPr>
              <p:cNvPr id="21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辅助检查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腹部超声、胃镜、头颅CT等检查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评估患者的胃肠道功能和神经系统状况</a:t>
                </a:r>
                <a:endParaRPr/>
              </a:p>
            </p:txBody>
          </p:sp>
          <p:pic>
            <p:nvPicPr>
              <p:cNvPr id="22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恶心呕吐的评估方法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恶心呕吐的诊断标准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根据患者的病史、临床检查和辅助检查结果进行诊断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排除其他可能引起恶心呕吐的原因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诊断过程中的注意事项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注意患者的症状和体征的动态变化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结合患者的年龄、性别、病史等因素进行综合分析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恶心呕吐的诊断标准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恶心呕吐的鉴别诊断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恶心呕吐的鉴别诊断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与消化系统疾病鉴别，如胃炎、胆囊炎、胰腺炎等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与神经系统疾病鉴别，如脑血管疾病、颅内肿瘤等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与内分泌系统疾病鉴别，如糖尿病、甲状腺功能亢进等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与药物副作用鉴别，如化疗药物、止痛药物等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与其他原因鉴别，如妊娠反应、晕车、功能性呕吐等</a:t>
            </a:r>
            <a:endParaRPr/>
          </a:p>
        </p:txBody>
      </p:sp>
      <p:cxnSp>
        <p:nvCxnSpPr>
          <p:cNvPr id="24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恶心呕吐的护理干预措施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恶心呕吐的药物治疗与护理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使用止吐药物，如甲氧氯普胺、格拉司琼等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使用抗炎药物，如胃炎、胆囊炎等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使用镇静药物，如颅内高压、晕动症等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观察患者的药物反应和副作用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指导患者正确使用药物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定期评估患者的治疗效果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https://d.book118.com/066141011005010050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患者恶心呕吐护理常规PPT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2024-09-15T02:24:50.712</cp:lastPrinted>
  <dcterms:created xsi:type="dcterms:W3CDTF">2024-09-14T18:24:50Z</dcterms:created>
  <dcterms:modified xsi:type="dcterms:W3CDTF">2024-09-14T18:24:52Z</dcterms:modified>
</cp:coreProperties>
</file>