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D773EA-4556-4AF0-AA7E-8BAAFC9BBD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051895-5F17-4295-8FBC-CC2F289FF8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04C7C0-D9E8-4FE0-A924-E97132B5E0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6F6134-B3E0-42DA-ABD8-F5457B5E5B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660145-301A-46D4-9096-1CA27A360E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7B6201-C675-48E9-97AF-7778397A29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5EBF7F-5E78-409B-BDAE-FBFC421422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1C8430-A415-4B21-9F1A-47559BB831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1B7783-549C-4A7B-88B9-724C667C7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9AEED4-3417-4AF4-98B6-47EAFC00F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3C741-7F72-43D4-A03E-B94822A6F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14203110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《杂环化合物》PPT课件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杂环化合物简介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杂环化合物的合成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杂环化合物的结构与性质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杂环化合物的生物活性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杂环化合物的未来发展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杂环化合物简介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杂环化合物是指环状化合物中的原子以杂原子取代碳原子的环状化合物。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根据杂原子的种类，杂环化合物可分为氮杂环、氧杂环、硫杂环等。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杂环化合物通常比碳环化合物更加稳定，因为杂原子与碳原子之间的键能更高。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稳定性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292" r="14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芳香性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3250" b="13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生物活性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 r="1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有些杂环化合物具有芳香性，其分子具有特殊的电子结构，表现出特殊的化学性质。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许多杂环化合物具有生物活性，如维生素、抗生素、抗癌药物等，在生命科学领域具有广泛的应用。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杂环化合物的特点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许多药物分子中包含杂环结构，如抗癌药物、抗生素、抗病毒药物等。</a:t>
            </a:r>
          </a:p>
        </p:txBody>
      </p:sp>
      <p:pic>
        <p:nvPicPr>
          <p:cNvPr id="6" name="Picture 6"/>
          <p:cNvPicPr>
            <a:picLocks noChangeAspect="1"/>
          </p:cNvPicPr>
          <p:nvPr/>
        </p:nvPicPr>
        <p:blipFill>
          <a:blip r:embed="rId2"/>
          <a:srcRect l="16333" r="16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药物合成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杂环化合物在农药和肥料等领域也有广泛应用，如除草剂、杀虫剂等。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农业化学品</a:t>
            </a:r>
          </a:p>
        </p:txBody>
      </p:sp>
      <p:pic>
        <p:nvPicPr>
          <p:cNvPr id="10" name="Picture 10"/>
          <p:cNvPicPr>
            <a:picLocks noChangeAspect="1"/>
          </p:cNvPicPr>
          <p:nvPr/>
        </p:nvPicPr>
        <p:blipFill>
          <a:blip r:embed="rId3"/>
          <a:srcRect l="7178" r="717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杂环化合物在工业生产中也有广泛应用，如染料、颜料、香料等。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工业化学品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杂环化合物的应用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杂环化合物的合成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167" r="71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利用分子内的亲核试剂和亲电试剂在环内进行反应，形成环状结构。</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分子内的环合反应</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利用两个分子的反应基团在交叉偶联反应中形成环状结构。</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分子间的交叉偶联反应</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利用金属催化剂促进环合反应，形成环状结构。</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金属催化的环合反应</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利用有机催化剂促进环合反应，形成环状结构。</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有机催化的环合反应</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合成方法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碳源</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氢源</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氮源</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氧源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合成原料</a:t>
              </a:r>
            </a:p>
          </p:txBody>
        </p:sp>
      </p:grpSp>
      <p:pic>
        <p:nvPicPr>
          <p:cNvPr id="28" name="Picture 28"/>
          <p:cNvPicPr>
            <a:picLocks noChangeAspect="1"/>
          </p:cNvPicPr>
          <p:nvPr/>
        </p:nvPicPr>
        <p:blipFill>
          <a:blip r:embed="rId2"/>
          <a:srcRect l="8816" r="88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3940" r="2394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3940" r="2394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提供环状结构中的碳原子，如烯烃、炔烃等。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提供环状结构中的氢原子，如醇、醚等。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提供环状结构中的氮原子，如胺、腈等。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提供环状结构中的氧原子，如醇、醚等。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温度</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影响反应速率和产物选择性，需要根据具体的反应条件进行调整。</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压力</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对于某些需要在较高压力下进行的反应，压力是重要的反应条件。</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溶剂</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选择合适的溶剂可以提高反应速率和产物选择性。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催化剂</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使用催化剂可以促进反应进行，提高产物收率和选择性。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合成条件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杂环化合物的结构与性质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https://d.book118.com/066142031101010044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2024-09-12T16:40:29.534</cp:lastPrinted>
  <dcterms:created xsi:type="dcterms:W3CDTF">2024-09-12T08:40:29Z</dcterms:created>
  <dcterms:modified xsi:type="dcterms:W3CDTF">2024-09-12T08:40:31Z</dcterms:modified>
</cp:coreProperties>
</file>