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CED6E-1A06-4B41-B8BA-519E7851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DF011-453C-46F1-9631-15D179F8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80626-1227-494C-8DB6-5E6B634F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85C30-F42C-4C27-91E7-210E1371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D0909-6043-4186-BC00-7857A79E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4490F-9DA7-4F04-99E9-F7C4ED11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36289-66E7-4A0A-97E7-2BE8569B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C6E60-99FE-4C41-A666-85BB305B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23CB1-B045-476D-8467-35E011E1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D8DF0-08BA-44D3-AF76-E3574771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6F3FE-4691-42DB-8034-603C51F5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3015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工艺流程控制与质量监控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工艺流程控制概述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关键工艺环节控制策略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质量异常处理与预防措施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持续改进与优化方向探讨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工艺流程控制概述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工艺流程是指将原材料转化为成品的一系列加工、操作和检验步骤。它是制造过程中的核心环节，决定了产品的质量和生产效率。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工艺流程控制对于确保产品质量、提高生产效率、降低成本以及满足客户需求具有重要意义。它是企业实现持续改进和竞争优势的关键因素。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确保每个工艺步骤都按照既定的标准和要求进行，以实现产品质量的稳定性和一致性。同时，优化工艺流程，提高生产效率和资源利用率。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对整个工艺流程进行全面控制，包括原材料、设备、人员、环境等各个方面。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通过预测和识别潜在问题，采取预防措施，避免质量问题的发生。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不断优化工艺流程，提高生产效率和产品质量水平。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按照固定的顺序进行加工和操作，每个步骤都有明确的输入和输出。适用于简单、稳定的产品生产。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线性工艺流程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多个工艺步骤可以同时进行，提高了生产效率。但需要协调不同步骤之间的资源和时间分配。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并行工艺流程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某些工艺步骤需要反复进行，直到达到预定的质量标准。适用于需要多次调整和优化的产品生产。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循环工艺流程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能够灵活调整工艺步骤和参数，以适应不同产品的生产需求。适用于多品种、小批量生产模式。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柔性工艺流程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常见工艺流程类型及特点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质量监控体系建立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确保产品质量稳定可靠，满足客户需求和行业标准。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预防为主，全员参与，持续改进，数据驱动。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制定质量目标、策略和计划，明确各部门职责。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提供质量担保和售后服务，增强客户信任。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通过检验、测试和评估等手段，确保产品符合质量标准。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分析质量问题，提出改进措施，持续优化质量水平。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质量监控体系构成要素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运用数理统计方法对生产过程进行分析和控制，及时发现并处理异常波动。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自动化检测与测试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采用自动化设备和传感器对产品进行实时检测与测试，提高检测效率和准确性。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运用数据分析工具对质量数据进行挖掘和分析，通过可视化手段展示质量状况和改进方向。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建立质量信息化管理系统，实现质量数据的实时采集、处理、分析和共享。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质量监控方法与技术手段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关键工艺环节控制策略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明确关键工艺环节的概念，即在产品制造过程中对产品质量、性能、成本等方面具有重要影响的工艺环节。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通过工艺流程分析、质量数据分析、专家评审等方法识别关键工艺环节。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对识别出的关键工艺环节进行风险评估，确定其重要程度和优先级。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关键工艺环节识别与评估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采用统计过程控制（SPC）、精益生产（Lean）、六西格玛（Six Sigma）等方法对关键工艺环节进行控制。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运用自动化、智能化、数字化等技术手段提高关键工艺环节的稳定性和可靠性。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建立关键工艺环节的监控机制，通过实时数据采集、分析和处理，实现异常情况的及时发现和预警。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关键工艺环节控制方法与技术手段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明确关键工艺环节持续改进的目标，如提高产品质量、降低生产成本、缩短生产周期等。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持续改进目标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运用PDCA循环、DMAIC模型等持续改进方法，对关键工艺环节进行不断优化和改进。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建立激励机制，鼓励员工积极参与关键工艺环节的改进工作，提高改进效果。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加强知识管理，将关键工艺环节的改进经验和成果进行分享和推广，促进企业内部的知识共享和协同发展。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关键工艺环节持续改进策略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质量异常处理与预防措施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https://d.book118.com/066143015114010042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2024-09-09T21:56:04.885</cp:lastPrinted>
  <dcterms:created xsi:type="dcterms:W3CDTF">2024-09-09T13:56:04Z</dcterms:created>
  <dcterms:modified xsi:type="dcterms:W3CDTF">2024-09-09T13:56:07Z</dcterms:modified>
</cp:coreProperties>
</file>