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D8BBB-A210-496E-A2DF-F49D8837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E4347-8989-40AD-939F-9461930C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A93F2-DEB0-4E71-8DAB-DB8FB252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3D5A4-202C-4EC1-93D8-615FE40F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4E772-C36A-4D68-90AB-21EE9566C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FF01D-33FE-44AF-8F18-9F63FEBB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8D551-31AE-4D46-AB8F-A062B7F9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B7608-BBBF-4C69-8EB4-0C282464E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25F20-02A3-4091-8F7C-166059CD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9CE3D-BDDD-40F2-BE88-FD75BBC8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55DD4-494C-4D9D-806F-7C393EFE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3121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獐子岛的存货疑云：揭秘背后的财务谜团\n## 1.獐子岛公司背景及行业概述\n### 1.1獐子岛公司发展历程与业务概述\n### 1.2海洋养殖行业的特点与挑战\n### 1.3獐子岛在行业中的地位与竞争优势\n## 2.獐子岛存货疑云事件回顾\n### 2.1存货失踪事件的起因与经过\n### 2.2獐子岛公司的回应与解决方案\n### 2.3事件对獐子岛经营与股价的影响\n## 3.獐子岛存货疑云背后的财务问题分析\n### 3.1存货管理的风险与控制措施\n### 3.2獐子岛存货会计处理与财务报告的质疑\n### 3.3财务造假迹象与潜在动机分析\n## 4.獐子岛存货疑云事件的影响与启示\n### 4.1对獐子岛公司未来发展的影响\n### 4.2对海洋养殖行业的影响与警示\n### 4.3对投资者与企业管理的启示与教训\n## 5.结论与展望\n### 5.1獐子岛存货疑云事件的最终结论\n### 5.2海洋养殖行业的发展趋势与机遇\n### 5.3对企业财务监管与公司治理的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獐子岛的存货疑云：揭秘背后的财务谜团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獐子岛公司背景及行业概述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獐子岛公司成立于1992年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由大连獐子岛渔业集团改制而来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以海洋养殖为主营业务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2006年在深圳证券交易所上市</a:t>
                </a:r>
                <a:endParaRPr/>
              </a:p>
            </p:txBody>
          </p:sp>
          <p:sp>
            <p:nvSpPr>
              <p:cNvPr id="1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獐子岛公司业务概述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海洋养殖业务：养殖虾夷扇贝、海参、鲍鱼等海洋生物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捕捞业务：捕捞各种鱼类、贝类等海洋生物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食品加工业务：加工销售海产品、海洋生物制品等</a:t>
                </a:r>
                <a:endParaRPr/>
              </a:p>
            </p:txBody>
          </p:sp>
          <p:sp>
            <p:nvSpPr>
              <p:cNvPr id="1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獐子岛公司发展成就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曾被誉为“海底银行”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获得多项国家级荣誉和认证</a:t>
                </a:r>
                <a:endParaRPr/>
              </a:p>
            </p:txBody>
          </p:sp>
          <p:sp>
            <p:nvSpPr>
              <p:cNvPr id="1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獐子岛公司发展历程与业务概述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海洋养殖行业的特点与挑战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海洋养殖行业特点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高投入、高风险、高收益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受自然环境影响较大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技术要求较高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海洋养殖行业面临的挑战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养殖病害频发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监管政策变化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獐子岛在行业中的地位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国内海洋养殖行业的龙头企业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拥有丰富的海洋生物资源和技术优势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品牌知名度较高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獐子岛的竞争优势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市场渠道广泛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地理位置优越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獐子岛在行业中的地位与竞争优势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獐子岛存货疑云事件回顾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存货失踪事件的起因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2014年底，獐子岛公司发布公告称，因北黄海冷水团异常导致虾夷扇贝大量死亡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2015年1月，公司再次发布公告称，部分海域的虾夷扇贝存货异常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存货失踪事件的经过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2014年底，獐子岛公司组织专家进行实地考察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2015年1月，公司启动存货盘点工作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2015年2月，公司发布存货盘点结果，称虾夷扇贝死亡损失约为8亿元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存货失踪事件的起因与经过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獐子岛公司的回应与解决方案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獐子岛公司的回应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公司表示，存货失踪事件是由于自然灾害导致的不可抗力因素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公司已经采取了一系列措施，包括加强存货管理、调整生产计划等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獐子岛的解决方案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公司对受影响的存货进行了核销处理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公司申请了政府补贴和保险赔偿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公司加强了存货风险管理，提高了存货周转率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事件对獐子岛经营与股价的影响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事件对獐子岛经营的影响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存货损失导致公司2015年业绩大幅下滑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公司股价暴跌，市值蒸发数十亿元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公司信誉受损，市场前景堪忧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事件对獐子岛股价的影响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事件曝光后，公司股价连续跌停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股价下跌导致公司市值大幅缩水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投资者信心受挫，对公司未来发展产生质疑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獐子岛存货疑云背后的财务问题分析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存货管理的风险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存货价值受市场价格波动影响较大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存货易受自然灾害、病虫害等不可抗力因素影响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存货管理中存在道德风险和操作风险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存货控制措施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加强存货的计量和记录工作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定期进行存货盘点，确保存货真实可靠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建立完善的存货风险管理制度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存货管理的风险与控制措施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https://d.book118.com/066143121001010055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獐子岛的存货疑云：揭秘背后的财务谜团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2024-09-22T08:17:16.129</cp:lastPrinted>
  <dcterms:created xsi:type="dcterms:W3CDTF">2024-09-22T00:17:16Z</dcterms:created>
  <dcterms:modified xsi:type="dcterms:W3CDTF">2024-09-22T00:17:18Z</dcterms:modified>
</cp:coreProperties>
</file>